
<file path=[Content_Types].xml><?xml version="1.0" encoding="utf-8"?>
<Types xmlns="http://schemas.openxmlformats.org/package/2006/content-types">
  <Default Extension="jpeg" ContentType="image/jpe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49" r:id="rId3"/>
    <p:sldMasterId id="2147483662" r:id="rId4"/>
  </p:sldMasterIdLst>
  <p:notesMasterIdLst>
    <p:notesMasterId r:id="rId6"/>
  </p:notesMasterIdLst>
  <p:handoutMasterIdLst>
    <p:handoutMasterId r:id="rId32"/>
  </p:handoutMasterIdLst>
  <p:sldIdLst>
    <p:sldId id="285" r:id="rId5"/>
    <p:sldId id="258" r:id="rId7"/>
    <p:sldId id="259" r:id="rId8"/>
    <p:sldId id="260" r:id="rId9"/>
    <p:sldId id="264" r:id="rId10"/>
    <p:sldId id="265" r:id="rId11"/>
    <p:sldId id="266" r:id="rId12"/>
    <p:sldId id="291" r:id="rId13"/>
    <p:sldId id="292" r:id="rId14"/>
    <p:sldId id="294" r:id="rId15"/>
    <p:sldId id="293" r:id="rId16"/>
    <p:sldId id="296" r:id="rId17"/>
    <p:sldId id="307" r:id="rId18"/>
    <p:sldId id="295" r:id="rId19"/>
    <p:sldId id="297" r:id="rId20"/>
    <p:sldId id="298" r:id="rId21"/>
    <p:sldId id="299" r:id="rId22"/>
    <p:sldId id="301" r:id="rId23"/>
    <p:sldId id="302" r:id="rId24"/>
    <p:sldId id="303" r:id="rId25"/>
    <p:sldId id="304" r:id="rId26"/>
    <p:sldId id="306" r:id="rId27"/>
    <p:sldId id="305" r:id="rId28"/>
    <p:sldId id="289" r:id="rId29"/>
    <p:sldId id="290" r:id="rId30"/>
    <p:sldId id="283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7A60"/>
    <a:srgbClr val="EECE52"/>
    <a:srgbClr val="65C4CA"/>
    <a:srgbClr val="784B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08" autoAdjust="0"/>
    <p:restoredTop sz="86391" autoAdjust="0"/>
  </p:normalViewPr>
  <p:slideViewPr>
    <p:cSldViewPr snapToGrid="0">
      <p:cViewPr varScale="1">
        <p:scale>
          <a:sx n="82" d="100"/>
          <a:sy n="82" d="100"/>
        </p:scale>
        <p:origin x="102" y="7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handoutMaster" Target="handoutMasters/handoutMaster1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33A6C2-DE8C-7E42-BA65-3FA1EC1B3076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C82E27-3EB6-BB47-B1FE-27F680FDB63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7B7494-D075-4932-B485-21A15FEF21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05C95-64BC-4878-9AEE-F508225DA3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>
                <a:ea typeface="微软雅黑" panose="020B0503020204020204" pitchFamily="34" charset="-122"/>
              </a:rPr>
              <a:t>本PPT模板部分元素使用了幻灯片母版制作。如果需要修改，点击-视图-幻灯片母版-修改 完成后关闭编辑母版即可。</a:t>
            </a:r>
            <a:endParaRPr lang="zh-CN" altLang="en-US" sz="1200">
              <a:ea typeface="微软雅黑" panose="020B0503020204020204" pitchFamily="34" charset="-122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A05C95-64BC-4878-9AEE-F508225DA3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33D41-EAB8-40B2-B281-A120D466E2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A114-A9FE-4EC0-B16E-17A5B5CFD3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33D41-EAB8-40B2-B281-A120D466E2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A114-A9FE-4EC0-B16E-17A5B5CFD3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33D41-EAB8-40B2-B281-A120D466E2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A114-A9FE-4EC0-B16E-17A5B5CFD3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33D41-EAB8-40B2-B281-A120D466E2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A114-A9FE-4EC0-B16E-17A5B5CFD3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C8ECF-C17C-9547-9729-DC0BA14056B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0CD2E-76D6-0048-9BC1-65A5D5DE9E6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C8ECF-C17C-9547-9729-DC0BA14056B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0CD2E-76D6-0048-9BC1-65A5D5DE9E6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C8ECF-C17C-9547-9729-DC0BA14056B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0CD2E-76D6-0048-9BC1-65A5D5DE9E6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C8ECF-C17C-9547-9729-DC0BA14056B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0CD2E-76D6-0048-9BC1-65A5D5DE9E6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C8ECF-C17C-9547-9729-DC0BA14056B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0CD2E-76D6-0048-9BC1-65A5D5DE9E6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C8ECF-C17C-9547-9729-DC0BA14056B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0CD2E-76D6-0048-9BC1-65A5D5DE9E6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C8ECF-C17C-9547-9729-DC0BA14056B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0CD2E-76D6-0048-9BC1-65A5D5DE9E6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33D41-EAB8-40B2-B281-A120D466E2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A114-A9FE-4EC0-B16E-17A5B5CFD3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C8ECF-C17C-9547-9729-DC0BA14056B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0CD2E-76D6-0048-9BC1-65A5D5DE9E6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C8ECF-C17C-9547-9729-DC0BA14056B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0CD2E-76D6-0048-9BC1-65A5D5DE9E6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C8ECF-C17C-9547-9729-DC0BA14056B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0CD2E-76D6-0048-9BC1-65A5D5DE9E6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C8ECF-C17C-9547-9729-DC0BA14056B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0CD2E-76D6-0048-9BC1-65A5D5DE9E6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33D41-EAB8-40B2-B281-A120D466E2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A114-A9FE-4EC0-B16E-17A5B5CFD3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33D41-EAB8-40B2-B281-A120D466E2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A114-A9FE-4EC0-B16E-17A5B5CFD3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33D41-EAB8-40B2-B281-A120D466E2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A114-A9FE-4EC0-B16E-17A5B5CFD3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33D41-EAB8-40B2-B281-A120D466E2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A114-A9FE-4EC0-B16E-17A5B5CFD3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2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0336"/>
            <a:ext cx="1951463" cy="727664"/>
          </a:xfrm>
          <a:prstGeom prst="rect">
            <a:avLst/>
          </a:prstGeom>
        </p:spPr>
      </p:pic>
      <p:sp>
        <p:nvSpPr>
          <p:cNvPr id="7" name="标题 1"/>
          <p:cNvSpPr txBox="1"/>
          <p:nvPr userDrawn="1"/>
        </p:nvSpPr>
        <p:spPr>
          <a:xfrm>
            <a:off x="9617751" y="0"/>
            <a:ext cx="2730366" cy="356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 i="1" dirty="0"/>
              <a:t>教学监督热线 </a:t>
            </a:r>
            <a:r>
              <a:rPr lang="en-US" altLang="zh-CN" sz="1600" b="1" i="1" dirty="0"/>
              <a:t>400-1567-315</a:t>
            </a:r>
            <a:endParaRPr lang="zh-CN" altLang="en-US" sz="1600" b="1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2DA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1" t="53545" r="22272"/>
          <a:stretch>
            <a:fillRect/>
          </a:stretch>
        </p:blipFill>
        <p:spPr>
          <a:xfrm>
            <a:off x="9140134" y="5748469"/>
            <a:ext cx="2962415" cy="1257304"/>
          </a:xfrm>
          <a:prstGeom prst="rect">
            <a:avLst/>
          </a:prstGeom>
        </p:spPr>
      </p:pic>
      <p:sp>
        <p:nvSpPr>
          <p:cNvPr id="4" name="标题 1"/>
          <p:cNvSpPr txBox="1"/>
          <p:nvPr userDrawn="1"/>
        </p:nvSpPr>
        <p:spPr>
          <a:xfrm>
            <a:off x="9627990" y="0"/>
            <a:ext cx="2634114" cy="356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 i="1" dirty="0"/>
              <a:t>教学监督热线 </a:t>
            </a:r>
            <a:r>
              <a:rPr lang="en-US" altLang="zh-CN" sz="1600" b="1" i="1" dirty="0"/>
              <a:t>400-1567-315</a:t>
            </a:r>
            <a:endParaRPr lang="zh-CN" altLang="en-US" sz="1600" b="1" i="1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0336"/>
            <a:ext cx="1951463" cy="7276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33D41-EAB8-40B2-B281-A120D466E2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A114-A9FE-4EC0-B16E-17A5B5CFD3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69584D-572C-6B44-88BE-488C33AA6CF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7EFD16-EEA3-0749-81DC-447859110DCB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2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1"/>
          <p:cNvSpPr txBox="1"/>
          <p:nvPr userDrawn="1"/>
        </p:nvSpPr>
        <p:spPr>
          <a:xfrm>
            <a:off x="9461634" y="0"/>
            <a:ext cx="2730366" cy="356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 i="1" dirty="0"/>
              <a:t>教学监督热线 </a:t>
            </a:r>
            <a:r>
              <a:rPr lang="en-US" altLang="zh-CN" sz="1600" b="1" i="1" dirty="0"/>
              <a:t>400-1567-315</a:t>
            </a:r>
            <a:endParaRPr lang="zh-CN" altLang="en-US" sz="1600" b="1" i="1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25310" y="-212279"/>
            <a:ext cx="12192000" cy="5715000"/>
          </a:xfrm>
          <a:prstGeom prst="rect">
            <a:avLst/>
          </a:prstGeom>
        </p:spPr>
      </p:pic>
      <p:sp>
        <p:nvSpPr>
          <p:cNvPr id="11" name="文本框 10"/>
          <p:cNvSpPr txBox="1"/>
          <p:nvPr userDrawn="1"/>
        </p:nvSpPr>
        <p:spPr>
          <a:xfrm>
            <a:off x="7414807" y="2192859"/>
            <a:ext cx="4480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r>
              <a:rPr lang="zh-CN" altLang="en-US" sz="54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 sz="5400" b="1" dirty="0">
              <a:solidFill>
                <a:srgbClr val="784B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7641651" y="3380290"/>
            <a:ext cx="4026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知识点</a:t>
            </a:r>
            <a:endParaRPr lang="zh-CN" altLang="en-US" sz="5400" b="1" dirty="0">
              <a:solidFill>
                <a:srgbClr val="784B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1" t="53545" r="22272"/>
          <a:stretch>
            <a:fillRect/>
          </a:stretch>
        </p:blipFill>
        <p:spPr>
          <a:xfrm>
            <a:off x="0" y="3464816"/>
            <a:ext cx="8789291" cy="373033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848" y="6134967"/>
            <a:ext cx="1963152" cy="73202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  <p:bldP spid="12" grpId="0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33D41-EAB8-40B2-B281-A120D466E2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9A114-A9FE-4EC0-B16E-17A5B5CFD3F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C8ECF-C17C-9547-9729-DC0BA14056B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00CD2E-76D6-0048-9BC1-65A5D5DE9E6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.tiff"/><Relationship Id="rId1" Type="http://schemas.openxmlformats.org/officeDocument/2006/relationships/image" Target="../media/image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2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12192000" cy="5715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1" t="53545" r="22272"/>
          <a:stretch>
            <a:fillRect/>
          </a:stretch>
        </p:blipFill>
        <p:spPr>
          <a:xfrm>
            <a:off x="2944089" y="4239491"/>
            <a:ext cx="6781709" cy="287828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61049" y="1382315"/>
            <a:ext cx="40265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60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60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vim</a:t>
            </a:r>
            <a:endParaRPr lang="zh-CN" altLang="en-US" sz="6000" b="1" dirty="0">
              <a:solidFill>
                <a:srgbClr val="784B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75527" y="3321307"/>
            <a:ext cx="402656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讲师：霏霏老师</a:t>
            </a:r>
            <a:endParaRPr lang="zh-CN" altLang="en-US" sz="1600" dirty="0">
              <a:solidFill>
                <a:srgbClr val="784B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9557886" y="0"/>
            <a:ext cx="2634114" cy="356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 i="1" dirty="0"/>
              <a:t>教学监督热线 </a:t>
            </a:r>
            <a:r>
              <a:rPr lang="en-US" altLang="zh-CN" sz="1600" b="1" i="1" dirty="0"/>
              <a:t>400-1567-315</a:t>
            </a:r>
            <a:endParaRPr lang="zh-CN" altLang="en-US" sz="1600" b="1" i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96327"/>
            <a:ext cx="1774487" cy="661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7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042610" y="514702"/>
            <a:ext cx="4026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400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Vim介绍</a:t>
            </a:r>
            <a:endParaRPr lang="zh-CN" altLang="en-US" sz="2400" dirty="0">
              <a:solidFill>
                <a:srgbClr val="784B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Group 76"/>
          <p:cNvGrpSpPr/>
          <p:nvPr/>
        </p:nvGrpSpPr>
        <p:grpSpPr>
          <a:xfrm>
            <a:off x="5093833" y="2905632"/>
            <a:ext cx="1970843" cy="2604093"/>
            <a:chOff x="9829438" y="5671231"/>
            <a:chExt cx="4196867" cy="5545360"/>
          </a:xfrm>
        </p:grpSpPr>
        <p:sp>
          <p:nvSpPr>
            <p:cNvPr id="5" name="Freeform 37"/>
            <p:cNvSpPr>
              <a:spLocks noChangeArrowheads="1"/>
            </p:cNvSpPr>
            <p:nvPr/>
          </p:nvSpPr>
          <p:spPr bwMode="auto">
            <a:xfrm>
              <a:off x="10222282" y="5671231"/>
              <a:ext cx="3460286" cy="3453573"/>
            </a:xfrm>
            <a:custGeom>
              <a:avLst/>
              <a:gdLst>
                <a:gd name="T0" fmla="*/ 3028 w 6055"/>
                <a:gd name="T1" fmla="*/ 0 h 6044"/>
                <a:gd name="T2" fmla="*/ 3028 w 6055"/>
                <a:gd name="T3" fmla="*/ 0 h 6044"/>
                <a:gd name="T4" fmla="*/ 0 w 6055"/>
                <a:gd name="T5" fmla="*/ 3021 h 6044"/>
                <a:gd name="T6" fmla="*/ 212 w 6055"/>
                <a:gd name="T7" fmla="*/ 4128 h 6044"/>
                <a:gd name="T8" fmla="*/ 285 w 6055"/>
                <a:gd name="T9" fmla="*/ 4221 h 6044"/>
                <a:gd name="T10" fmla="*/ 425 w 6055"/>
                <a:gd name="T11" fmla="*/ 4418 h 6044"/>
                <a:gd name="T12" fmla="*/ 425 w 6055"/>
                <a:gd name="T13" fmla="*/ 4428 h 6044"/>
                <a:gd name="T14" fmla="*/ 606 w 6055"/>
                <a:gd name="T15" fmla="*/ 4630 h 6044"/>
                <a:gd name="T16" fmla="*/ 560 w 6055"/>
                <a:gd name="T17" fmla="*/ 4765 h 6044"/>
                <a:gd name="T18" fmla="*/ 1838 w 6055"/>
                <a:gd name="T19" fmla="*/ 5799 h 6044"/>
                <a:gd name="T20" fmla="*/ 2096 w 6055"/>
                <a:gd name="T21" fmla="*/ 5541 h 6044"/>
                <a:gd name="T22" fmla="*/ 2960 w 6055"/>
                <a:gd name="T23" fmla="*/ 6043 h 6044"/>
                <a:gd name="T24" fmla="*/ 3012 w 6055"/>
                <a:gd name="T25" fmla="*/ 6043 h 6044"/>
                <a:gd name="T26" fmla="*/ 3876 w 6055"/>
                <a:gd name="T27" fmla="*/ 5541 h 6044"/>
                <a:gd name="T28" fmla="*/ 4160 w 6055"/>
                <a:gd name="T29" fmla="*/ 5826 h 6044"/>
                <a:gd name="T30" fmla="*/ 6054 w 6055"/>
                <a:gd name="T31" fmla="*/ 3021 h 6044"/>
                <a:gd name="T32" fmla="*/ 6054 w 6055"/>
                <a:gd name="T33" fmla="*/ 3021 h 6044"/>
                <a:gd name="T34" fmla="*/ 3028 w 6055"/>
                <a:gd name="T35" fmla="*/ 0 h 6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55" h="6044">
                  <a:moveTo>
                    <a:pt x="3028" y="0"/>
                  </a:moveTo>
                  <a:lnTo>
                    <a:pt x="3028" y="0"/>
                  </a:lnTo>
                  <a:cubicBezTo>
                    <a:pt x="1357" y="0"/>
                    <a:pt x="0" y="1350"/>
                    <a:pt x="0" y="3021"/>
                  </a:cubicBezTo>
                  <a:cubicBezTo>
                    <a:pt x="0" y="3409"/>
                    <a:pt x="79" y="3787"/>
                    <a:pt x="212" y="4128"/>
                  </a:cubicBezTo>
                  <a:cubicBezTo>
                    <a:pt x="239" y="4155"/>
                    <a:pt x="264" y="4190"/>
                    <a:pt x="285" y="4221"/>
                  </a:cubicBezTo>
                  <a:cubicBezTo>
                    <a:pt x="368" y="4253"/>
                    <a:pt x="425" y="4330"/>
                    <a:pt x="425" y="4418"/>
                  </a:cubicBezTo>
                  <a:cubicBezTo>
                    <a:pt x="425" y="4423"/>
                    <a:pt x="425" y="4423"/>
                    <a:pt x="425" y="4428"/>
                  </a:cubicBezTo>
                  <a:cubicBezTo>
                    <a:pt x="528" y="4438"/>
                    <a:pt x="606" y="4527"/>
                    <a:pt x="606" y="4630"/>
                  </a:cubicBezTo>
                  <a:cubicBezTo>
                    <a:pt x="606" y="4682"/>
                    <a:pt x="585" y="4729"/>
                    <a:pt x="560" y="4765"/>
                  </a:cubicBezTo>
                  <a:cubicBezTo>
                    <a:pt x="875" y="5220"/>
                    <a:pt x="1320" y="5577"/>
                    <a:pt x="1838" y="5799"/>
                  </a:cubicBezTo>
                  <a:cubicBezTo>
                    <a:pt x="2096" y="5541"/>
                    <a:pt x="2096" y="5541"/>
                    <a:pt x="2096" y="5541"/>
                  </a:cubicBezTo>
                  <a:cubicBezTo>
                    <a:pt x="2960" y="6043"/>
                    <a:pt x="2960" y="6043"/>
                    <a:pt x="2960" y="6043"/>
                  </a:cubicBezTo>
                  <a:cubicBezTo>
                    <a:pt x="2976" y="6043"/>
                    <a:pt x="2997" y="6043"/>
                    <a:pt x="3012" y="6043"/>
                  </a:cubicBezTo>
                  <a:cubicBezTo>
                    <a:pt x="3876" y="5541"/>
                    <a:pt x="3876" y="5541"/>
                    <a:pt x="3876" y="5541"/>
                  </a:cubicBezTo>
                  <a:cubicBezTo>
                    <a:pt x="4160" y="5826"/>
                    <a:pt x="4160" y="5826"/>
                    <a:pt x="4160" y="5826"/>
                  </a:cubicBezTo>
                  <a:cubicBezTo>
                    <a:pt x="5268" y="5381"/>
                    <a:pt x="6054" y="4288"/>
                    <a:pt x="6054" y="3021"/>
                  </a:cubicBezTo>
                  <a:lnTo>
                    <a:pt x="6054" y="3021"/>
                  </a:lnTo>
                  <a:cubicBezTo>
                    <a:pt x="6054" y="1350"/>
                    <a:pt x="4699" y="0"/>
                    <a:pt x="3028" y="0"/>
                  </a:cubicBez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38"/>
            <p:cNvSpPr>
              <a:spLocks noChangeArrowheads="1"/>
            </p:cNvSpPr>
            <p:nvPr/>
          </p:nvSpPr>
          <p:spPr bwMode="auto">
            <a:xfrm>
              <a:off x="10343406" y="8028172"/>
              <a:ext cx="225886" cy="366636"/>
            </a:xfrm>
            <a:custGeom>
              <a:avLst/>
              <a:gdLst>
                <a:gd name="T0" fmla="*/ 0 w 395"/>
                <a:gd name="T1" fmla="*/ 0 h 638"/>
                <a:gd name="T2" fmla="*/ 0 w 395"/>
                <a:gd name="T3" fmla="*/ 0 h 638"/>
                <a:gd name="T4" fmla="*/ 348 w 395"/>
                <a:gd name="T5" fmla="*/ 637 h 638"/>
                <a:gd name="T6" fmla="*/ 394 w 395"/>
                <a:gd name="T7" fmla="*/ 502 h 638"/>
                <a:gd name="T8" fmla="*/ 213 w 395"/>
                <a:gd name="T9" fmla="*/ 300 h 638"/>
                <a:gd name="T10" fmla="*/ 213 w 395"/>
                <a:gd name="T11" fmla="*/ 290 h 638"/>
                <a:gd name="T12" fmla="*/ 73 w 395"/>
                <a:gd name="T13" fmla="*/ 93 h 638"/>
                <a:gd name="T14" fmla="*/ 0 w 395"/>
                <a:gd name="T15" fmla="*/ 0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5" h="638">
                  <a:moveTo>
                    <a:pt x="0" y="0"/>
                  </a:moveTo>
                  <a:lnTo>
                    <a:pt x="0" y="0"/>
                  </a:lnTo>
                  <a:cubicBezTo>
                    <a:pt x="89" y="228"/>
                    <a:pt x="208" y="441"/>
                    <a:pt x="348" y="637"/>
                  </a:cubicBezTo>
                  <a:cubicBezTo>
                    <a:pt x="373" y="601"/>
                    <a:pt x="394" y="554"/>
                    <a:pt x="394" y="502"/>
                  </a:cubicBezTo>
                  <a:cubicBezTo>
                    <a:pt x="394" y="399"/>
                    <a:pt x="316" y="310"/>
                    <a:pt x="213" y="300"/>
                  </a:cubicBezTo>
                  <a:cubicBezTo>
                    <a:pt x="213" y="295"/>
                    <a:pt x="213" y="295"/>
                    <a:pt x="213" y="290"/>
                  </a:cubicBezTo>
                  <a:cubicBezTo>
                    <a:pt x="213" y="202"/>
                    <a:pt x="156" y="125"/>
                    <a:pt x="73" y="93"/>
                  </a:cubicBezTo>
                  <a:cubicBezTo>
                    <a:pt x="52" y="62"/>
                    <a:pt x="27" y="27"/>
                    <a:pt x="0" y="0"/>
                  </a:cubicBezTo>
                </a:path>
              </a:pathLst>
            </a:custGeom>
            <a:solidFill>
              <a:srgbClr val="F5F4E4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39"/>
            <p:cNvSpPr>
              <a:spLocks noChangeArrowheads="1"/>
            </p:cNvSpPr>
            <p:nvPr/>
          </p:nvSpPr>
          <p:spPr bwMode="auto">
            <a:xfrm>
              <a:off x="9878543" y="8836733"/>
              <a:ext cx="4098657" cy="2366764"/>
            </a:xfrm>
            <a:custGeom>
              <a:avLst/>
              <a:gdLst>
                <a:gd name="T0" fmla="*/ 7135 w 7173"/>
                <a:gd name="T1" fmla="*/ 3482 h 4145"/>
                <a:gd name="T2" fmla="*/ 7135 w 7173"/>
                <a:gd name="T3" fmla="*/ 3482 h 4145"/>
                <a:gd name="T4" fmla="*/ 6338 w 7173"/>
                <a:gd name="T5" fmla="*/ 4144 h 4145"/>
                <a:gd name="T6" fmla="*/ 833 w 7173"/>
                <a:gd name="T7" fmla="*/ 4144 h 4145"/>
                <a:gd name="T8" fmla="*/ 36 w 7173"/>
                <a:gd name="T9" fmla="*/ 3482 h 4145"/>
                <a:gd name="T10" fmla="*/ 275 w 7173"/>
                <a:gd name="T11" fmla="*/ 1334 h 4145"/>
                <a:gd name="T12" fmla="*/ 1097 w 7173"/>
                <a:gd name="T13" fmla="*/ 647 h 4145"/>
                <a:gd name="T14" fmla="*/ 2365 w 7173"/>
                <a:gd name="T15" fmla="*/ 331 h 4145"/>
                <a:gd name="T16" fmla="*/ 2696 w 7173"/>
                <a:gd name="T17" fmla="*/ 0 h 4145"/>
                <a:gd name="T18" fmla="*/ 3586 w 7173"/>
                <a:gd name="T19" fmla="*/ 517 h 4145"/>
                <a:gd name="T20" fmla="*/ 4476 w 7173"/>
                <a:gd name="T21" fmla="*/ 0 h 4145"/>
                <a:gd name="T22" fmla="*/ 4802 w 7173"/>
                <a:gd name="T23" fmla="*/ 331 h 4145"/>
                <a:gd name="T24" fmla="*/ 6075 w 7173"/>
                <a:gd name="T25" fmla="*/ 647 h 4145"/>
                <a:gd name="T26" fmla="*/ 6898 w 7173"/>
                <a:gd name="T27" fmla="*/ 1334 h 4145"/>
                <a:gd name="T28" fmla="*/ 7135 w 7173"/>
                <a:gd name="T29" fmla="*/ 3482 h 4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73" h="4145">
                  <a:moveTo>
                    <a:pt x="7135" y="3482"/>
                  </a:moveTo>
                  <a:lnTo>
                    <a:pt x="7135" y="3482"/>
                  </a:lnTo>
                  <a:cubicBezTo>
                    <a:pt x="7172" y="3844"/>
                    <a:pt x="6815" y="4144"/>
                    <a:pt x="6338" y="4144"/>
                  </a:cubicBezTo>
                  <a:cubicBezTo>
                    <a:pt x="833" y="4144"/>
                    <a:pt x="833" y="4144"/>
                    <a:pt x="833" y="4144"/>
                  </a:cubicBezTo>
                  <a:cubicBezTo>
                    <a:pt x="358" y="4144"/>
                    <a:pt x="0" y="3844"/>
                    <a:pt x="36" y="3482"/>
                  </a:cubicBezTo>
                  <a:cubicBezTo>
                    <a:pt x="275" y="1334"/>
                    <a:pt x="275" y="1334"/>
                    <a:pt x="275" y="1334"/>
                  </a:cubicBezTo>
                  <a:cubicBezTo>
                    <a:pt x="306" y="1024"/>
                    <a:pt x="683" y="739"/>
                    <a:pt x="1097" y="647"/>
                  </a:cubicBezTo>
                  <a:cubicBezTo>
                    <a:pt x="1330" y="589"/>
                    <a:pt x="1992" y="419"/>
                    <a:pt x="2365" y="331"/>
                  </a:cubicBezTo>
                  <a:cubicBezTo>
                    <a:pt x="2696" y="0"/>
                    <a:pt x="2696" y="0"/>
                    <a:pt x="2696" y="0"/>
                  </a:cubicBezTo>
                  <a:cubicBezTo>
                    <a:pt x="3586" y="517"/>
                    <a:pt x="3586" y="517"/>
                    <a:pt x="3586" y="517"/>
                  </a:cubicBezTo>
                  <a:cubicBezTo>
                    <a:pt x="4476" y="0"/>
                    <a:pt x="4476" y="0"/>
                    <a:pt x="4476" y="0"/>
                  </a:cubicBezTo>
                  <a:cubicBezTo>
                    <a:pt x="4802" y="331"/>
                    <a:pt x="4802" y="331"/>
                    <a:pt x="4802" y="331"/>
                  </a:cubicBezTo>
                  <a:cubicBezTo>
                    <a:pt x="4802" y="331"/>
                    <a:pt x="5842" y="589"/>
                    <a:pt x="6075" y="647"/>
                  </a:cubicBezTo>
                  <a:cubicBezTo>
                    <a:pt x="6489" y="739"/>
                    <a:pt x="6867" y="1024"/>
                    <a:pt x="6898" y="1334"/>
                  </a:cubicBezTo>
                  <a:cubicBezTo>
                    <a:pt x="7135" y="3482"/>
                    <a:pt x="7135" y="3482"/>
                    <a:pt x="7135" y="3482"/>
                  </a:cubicBezTo>
                </a:path>
              </a:pathLst>
            </a:custGeom>
            <a:solidFill>
              <a:srgbClr val="FDFEFF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40"/>
            <p:cNvSpPr>
              <a:spLocks noChangeArrowheads="1"/>
            </p:cNvSpPr>
            <p:nvPr/>
          </p:nvSpPr>
          <p:spPr bwMode="auto">
            <a:xfrm>
              <a:off x="11927873" y="8836733"/>
              <a:ext cx="2049329" cy="2366764"/>
            </a:xfrm>
            <a:custGeom>
              <a:avLst/>
              <a:gdLst>
                <a:gd name="T0" fmla="*/ 3549 w 3587"/>
                <a:gd name="T1" fmla="*/ 3482 h 4145"/>
                <a:gd name="T2" fmla="*/ 3549 w 3587"/>
                <a:gd name="T3" fmla="*/ 3482 h 4145"/>
                <a:gd name="T4" fmla="*/ 3312 w 3587"/>
                <a:gd name="T5" fmla="*/ 1334 h 4145"/>
                <a:gd name="T6" fmla="*/ 2489 w 3587"/>
                <a:gd name="T7" fmla="*/ 647 h 4145"/>
                <a:gd name="T8" fmla="*/ 1216 w 3587"/>
                <a:gd name="T9" fmla="*/ 331 h 4145"/>
                <a:gd name="T10" fmla="*/ 890 w 3587"/>
                <a:gd name="T11" fmla="*/ 0 h 4145"/>
                <a:gd name="T12" fmla="*/ 0 w 3587"/>
                <a:gd name="T13" fmla="*/ 517 h 4145"/>
                <a:gd name="T14" fmla="*/ 5 w 3587"/>
                <a:gd name="T15" fmla="*/ 4144 h 4145"/>
                <a:gd name="T16" fmla="*/ 2752 w 3587"/>
                <a:gd name="T17" fmla="*/ 4144 h 4145"/>
                <a:gd name="T18" fmla="*/ 3549 w 3587"/>
                <a:gd name="T19" fmla="*/ 3482 h 4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87" h="4145">
                  <a:moveTo>
                    <a:pt x="3549" y="3482"/>
                  </a:moveTo>
                  <a:lnTo>
                    <a:pt x="3549" y="3482"/>
                  </a:lnTo>
                  <a:cubicBezTo>
                    <a:pt x="3312" y="1334"/>
                    <a:pt x="3312" y="1334"/>
                    <a:pt x="3312" y="1334"/>
                  </a:cubicBezTo>
                  <a:cubicBezTo>
                    <a:pt x="3281" y="1024"/>
                    <a:pt x="2903" y="739"/>
                    <a:pt x="2489" y="647"/>
                  </a:cubicBezTo>
                  <a:cubicBezTo>
                    <a:pt x="2209" y="579"/>
                    <a:pt x="1216" y="331"/>
                    <a:pt x="1216" y="331"/>
                  </a:cubicBezTo>
                  <a:cubicBezTo>
                    <a:pt x="890" y="0"/>
                    <a:pt x="890" y="0"/>
                    <a:pt x="890" y="0"/>
                  </a:cubicBezTo>
                  <a:cubicBezTo>
                    <a:pt x="0" y="517"/>
                    <a:pt x="0" y="517"/>
                    <a:pt x="0" y="517"/>
                  </a:cubicBezTo>
                  <a:cubicBezTo>
                    <a:pt x="5" y="4144"/>
                    <a:pt x="5" y="4144"/>
                    <a:pt x="5" y="4144"/>
                  </a:cubicBezTo>
                  <a:cubicBezTo>
                    <a:pt x="2752" y="4144"/>
                    <a:pt x="2752" y="4144"/>
                    <a:pt x="2752" y="4144"/>
                  </a:cubicBezTo>
                  <a:cubicBezTo>
                    <a:pt x="3229" y="4144"/>
                    <a:pt x="3586" y="3844"/>
                    <a:pt x="3549" y="3482"/>
                  </a:cubicBezTo>
                </a:path>
              </a:pathLst>
            </a:custGeom>
            <a:solidFill>
              <a:srgbClr val="E2E1E0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41"/>
            <p:cNvSpPr>
              <a:spLocks noChangeArrowheads="1"/>
            </p:cNvSpPr>
            <p:nvPr/>
          </p:nvSpPr>
          <p:spPr bwMode="auto">
            <a:xfrm>
              <a:off x="11230578" y="9023326"/>
              <a:ext cx="697295" cy="556500"/>
            </a:xfrm>
            <a:custGeom>
              <a:avLst/>
              <a:gdLst>
                <a:gd name="T0" fmla="*/ 0 w 1222"/>
                <a:gd name="T1" fmla="*/ 0 h 969"/>
                <a:gd name="T2" fmla="*/ 833 w 1222"/>
                <a:gd name="T3" fmla="*/ 968 h 969"/>
                <a:gd name="T4" fmla="*/ 838 w 1222"/>
                <a:gd name="T5" fmla="*/ 968 h 969"/>
                <a:gd name="T6" fmla="*/ 1221 w 1222"/>
                <a:gd name="T7" fmla="*/ 585 h 969"/>
                <a:gd name="T8" fmla="*/ 1221 w 1222"/>
                <a:gd name="T9" fmla="*/ 579 h 969"/>
                <a:gd name="T10" fmla="*/ 1221 w 1222"/>
                <a:gd name="T11" fmla="*/ 585 h 969"/>
                <a:gd name="T12" fmla="*/ 1221 w 1222"/>
                <a:gd name="T13" fmla="*/ 585 h 969"/>
                <a:gd name="T14" fmla="*/ 1221 w 1222"/>
                <a:gd name="T15" fmla="*/ 186 h 969"/>
                <a:gd name="T16" fmla="*/ 1221 w 1222"/>
                <a:gd name="T17" fmla="*/ 186 h 969"/>
                <a:gd name="T18" fmla="*/ 0 w 1222"/>
                <a:gd name="T19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2" h="969">
                  <a:moveTo>
                    <a:pt x="0" y="0"/>
                  </a:moveTo>
                  <a:lnTo>
                    <a:pt x="833" y="968"/>
                  </a:lnTo>
                  <a:lnTo>
                    <a:pt x="838" y="968"/>
                  </a:lnTo>
                  <a:lnTo>
                    <a:pt x="1221" y="585"/>
                  </a:lnTo>
                  <a:lnTo>
                    <a:pt x="1221" y="579"/>
                  </a:lnTo>
                  <a:lnTo>
                    <a:pt x="1221" y="585"/>
                  </a:lnTo>
                  <a:lnTo>
                    <a:pt x="1221" y="585"/>
                  </a:lnTo>
                  <a:lnTo>
                    <a:pt x="1221" y="186"/>
                  </a:lnTo>
                  <a:lnTo>
                    <a:pt x="1221" y="186"/>
                  </a:lnTo>
                  <a:lnTo>
                    <a:pt x="0" y="0"/>
                  </a:lnTo>
                </a:path>
              </a:pathLst>
            </a:custGeom>
            <a:solidFill>
              <a:srgbClr val="D1CFCF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42"/>
            <p:cNvSpPr>
              <a:spLocks noChangeArrowheads="1"/>
            </p:cNvSpPr>
            <p:nvPr/>
          </p:nvSpPr>
          <p:spPr bwMode="auto">
            <a:xfrm>
              <a:off x="11230578" y="9023326"/>
              <a:ext cx="697295" cy="556500"/>
            </a:xfrm>
            <a:custGeom>
              <a:avLst/>
              <a:gdLst>
                <a:gd name="T0" fmla="*/ 0 w 1222"/>
                <a:gd name="T1" fmla="*/ 0 h 969"/>
                <a:gd name="T2" fmla="*/ 833 w 1222"/>
                <a:gd name="T3" fmla="*/ 968 h 969"/>
                <a:gd name="T4" fmla="*/ 838 w 1222"/>
                <a:gd name="T5" fmla="*/ 968 h 969"/>
                <a:gd name="T6" fmla="*/ 1221 w 1222"/>
                <a:gd name="T7" fmla="*/ 585 h 969"/>
                <a:gd name="T8" fmla="*/ 1221 w 1222"/>
                <a:gd name="T9" fmla="*/ 579 h 969"/>
                <a:gd name="T10" fmla="*/ 1221 w 1222"/>
                <a:gd name="T11" fmla="*/ 585 h 969"/>
                <a:gd name="T12" fmla="*/ 1221 w 1222"/>
                <a:gd name="T13" fmla="*/ 585 h 969"/>
                <a:gd name="T14" fmla="*/ 1221 w 1222"/>
                <a:gd name="T15" fmla="*/ 186 h 969"/>
                <a:gd name="T16" fmla="*/ 1221 w 1222"/>
                <a:gd name="T17" fmla="*/ 186 h 969"/>
                <a:gd name="T18" fmla="*/ 0 w 1222"/>
                <a:gd name="T19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2" h="969">
                  <a:moveTo>
                    <a:pt x="0" y="0"/>
                  </a:moveTo>
                  <a:lnTo>
                    <a:pt x="833" y="968"/>
                  </a:lnTo>
                  <a:lnTo>
                    <a:pt x="838" y="968"/>
                  </a:lnTo>
                  <a:lnTo>
                    <a:pt x="1221" y="585"/>
                  </a:lnTo>
                  <a:lnTo>
                    <a:pt x="1221" y="579"/>
                  </a:lnTo>
                  <a:lnTo>
                    <a:pt x="1221" y="585"/>
                  </a:lnTo>
                  <a:lnTo>
                    <a:pt x="1221" y="585"/>
                  </a:lnTo>
                  <a:lnTo>
                    <a:pt x="1221" y="186"/>
                  </a:lnTo>
                  <a:lnTo>
                    <a:pt x="1221" y="186"/>
                  </a:lnTo>
                  <a:lnTo>
                    <a:pt x="0" y="0"/>
                  </a:lnTo>
                </a:path>
              </a:pathLst>
            </a:custGeom>
            <a:solidFill>
              <a:srgbClr val="D1CFCF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43"/>
            <p:cNvSpPr>
              <a:spLocks noChangeArrowheads="1"/>
            </p:cNvSpPr>
            <p:nvPr/>
          </p:nvSpPr>
          <p:spPr bwMode="auto">
            <a:xfrm>
              <a:off x="12625169" y="9023326"/>
              <a:ext cx="3273" cy="327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1CFCF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44"/>
            <p:cNvSpPr>
              <a:spLocks noChangeArrowheads="1"/>
            </p:cNvSpPr>
            <p:nvPr/>
          </p:nvSpPr>
          <p:spPr bwMode="auto">
            <a:xfrm>
              <a:off x="12625169" y="9023326"/>
              <a:ext cx="3273" cy="327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1CFCF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45"/>
            <p:cNvSpPr>
              <a:spLocks noChangeArrowheads="1"/>
            </p:cNvSpPr>
            <p:nvPr/>
          </p:nvSpPr>
          <p:spPr bwMode="auto">
            <a:xfrm>
              <a:off x="11927873" y="9023326"/>
              <a:ext cx="697296" cy="556500"/>
            </a:xfrm>
            <a:custGeom>
              <a:avLst/>
              <a:gdLst>
                <a:gd name="T0" fmla="*/ 1222 w 1223"/>
                <a:gd name="T1" fmla="*/ 0 h 969"/>
                <a:gd name="T2" fmla="*/ 1222 w 1223"/>
                <a:gd name="T3" fmla="*/ 0 h 969"/>
                <a:gd name="T4" fmla="*/ 0 w 1223"/>
                <a:gd name="T5" fmla="*/ 186 h 969"/>
                <a:gd name="T6" fmla="*/ 0 w 1223"/>
                <a:gd name="T7" fmla="*/ 585 h 969"/>
                <a:gd name="T8" fmla="*/ 383 w 1223"/>
                <a:gd name="T9" fmla="*/ 968 h 969"/>
                <a:gd name="T10" fmla="*/ 388 w 1223"/>
                <a:gd name="T11" fmla="*/ 968 h 969"/>
                <a:gd name="T12" fmla="*/ 1222 w 1223"/>
                <a:gd name="T13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3" h="969">
                  <a:moveTo>
                    <a:pt x="1222" y="0"/>
                  </a:moveTo>
                  <a:lnTo>
                    <a:pt x="1222" y="0"/>
                  </a:lnTo>
                  <a:cubicBezTo>
                    <a:pt x="0" y="186"/>
                    <a:pt x="0" y="186"/>
                    <a:pt x="0" y="186"/>
                  </a:cubicBezTo>
                  <a:cubicBezTo>
                    <a:pt x="0" y="585"/>
                    <a:pt x="0" y="585"/>
                    <a:pt x="0" y="585"/>
                  </a:cubicBezTo>
                  <a:cubicBezTo>
                    <a:pt x="383" y="968"/>
                    <a:pt x="383" y="968"/>
                    <a:pt x="383" y="968"/>
                  </a:cubicBezTo>
                  <a:cubicBezTo>
                    <a:pt x="388" y="968"/>
                    <a:pt x="388" y="968"/>
                    <a:pt x="388" y="968"/>
                  </a:cubicBezTo>
                  <a:cubicBezTo>
                    <a:pt x="1222" y="0"/>
                    <a:pt x="1222" y="0"/>
                    <a:pt x="1222" y="0"/>
                  </a:cubicBezTo>
                </a:path>
              </a:pathLst>
            </a:custGeom>
            <a:solidFill>
              <a:srgbClr val="C0BEBD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46"/>
            <p:cNvSpPr>
              <a:spLocks noChangeArrowheads="1"/>
            </p:cNvSpPr>
            <p:nvPr/>
          </p:nvSpPr>
          <p:spPr bwMode="auto">
            <a:xfrm>
              <a:off x="11230578" y="8836733"/>
              <a:ext cx="697295" cy="625245"/>
            </a:xfrm>
            <a:custGeom>
              <a:avLst/>
              <a:gdLst>
                <a:gd name="T0" fmla="*/ 864 w 1222"/>
                <a:gd name="T1" fmla="*/ 1091 h 1092"/>
                <a:gd name="T2" fmla="*/ 0 w 1222"/>
                <a:gd name="T3" fmla="*/ 331 h 1092"/>
                <a:gd name="T4" fmla="*/ 331 w 1222"/>
                <a:gd name="T5" fmla="*/ 0 h 1092"/>
                <a:gd name="T6" fmla="*/ 1221 w 1222"/>
                <a:gd name="T7" fmla="*/ 517 h 1092"/>
                <a:gd name="T8" fmla="*/ 864 w 1222"/>
                <a:gd name="T9" fmla="*/ 1091 h 1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2" h="1092">
                  <a:moveTo>
                    <a:pt x="864" y="1091"/>
                  </a:moveTo>
                  <a:lnTo>
                    <a:pt x="0" y="331"/>
                  </a:lnTo>
                  <a:lnTo>
                    <a:pt x="331" y="0"/>
                  </a:lnTo>
                  <a:lnTo>
                    <a:pt x="1221" y="517"/>
                  </a:lnTo>
                  <a:lnTo>
                    <a:pt x="864" y="109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47"/>
            <p:cNvSpPr>
              <a:spLocks noChangeArrowheads="1"/>
            </p:cNvSpPr>
            <p:nvPr/>
          </p:nvSpPr>
          <p:spPr bwMode="auto">
            <a:xfrm>
              <a:off x="11927873" y="8836733"/>
              <a:ext cx="694023" cy="625245"/>
            </a:xfrm>
            <a:custGeom>
              <a:avLst/>
              <a:gdLst>
                <a:gd name="T0" fmla="*/ 352 w 1217"/>
                <a:gd name="T1" fmla="*/ 1091 h 1092"/>
                <a:gd name="T2" fmla="*/ 1216 w 1217"/>
                <a:gd name="T3" fmla="*/ 331 h 1092"/>
                <a:gd name="T4" fmla="*/ 890 w 1217"/>
                <a:gd name="T5" fmla="*/ 0 h 1092"/>
                <a:gd name="T6" fmla="*/ 0 w 1217"/>
                <a:gd name="T7" fmla="*/ 517 h 1092"/>
                <a:gd name="T8" fmla="*/ 352 w 1217"/>
                <a:gd name="T9" fmla="*/ 1091 h 1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7" h="1092">
                  <a:moveTo>
                    <a:pt x="352" y="1091"/>
                  </a:moveTo>
                  <a:lnTo>
                    <a:pt x="1216" y="331"/>
                  </a:lnTo>
                  <a:lnTo>
                    <a:pt x="890" y="0"/>
                  </a:lnTo>
                  <a:lnTo>
                    <a:pt x="0" y="517"/>
                  </a:lnTo>
                  <a:lnTo>
                    <a:pt x="352" y="1091"/>
                  </a:lnTo>
                </a:path>
              </a:pathLst>
            </a:custGeom>
            <a:solidFill>
              <a:srgbClr val="FDFEFF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48"/>
            <p:cNvSpPr>
              <a:spLocks noChangeArrowheads="1"/>
            </p:cNvSpPr>
            <p:nvPr/>
          </p:nvSpPr>
          <p:spPr bwMode="auto">
            <a:xfrm>
              <a:off x="11734725" y="9288481"/>
              <a:ext cx="386295" cy="314258"/>
            </a:xfrm>
            <a:custGeom>
              <a:avLst/>
              <a:gdLst>
                <a:gd name="T0" fmla="*/ 166 w 673"/>
                <a:gd name="T1" fmla="*/ 549 h 550"/>
                <a:gd name="T2" fmla="*/ 0 w 673"/>
                <a:gd name="T3" fmla="*/ 275 h 550"/>
                <a:gd name="T4" fmla="*/ 166 w 673"/>
                <a:gd name="T5" fmla="*/ 0 h 550"/>
                <a:gd name="T6" fmla="*/ 501 w 673"/>
                <a:gd name="T7" fmla="*/ 0 h 550"/>
                <a:gd name="T8" fmla="*/ 672 w 673"/>
                <a:gd name="T9" fmla="*/ 275 h 550"/>
                <a:gd name="T10" fmla="*/ 501 w 673"/>
                <a:gd name="T11" fmla="*/ 549 h 550"/>
                <a:gd name="T12" fmla="*/ 166 w 673"/>
                <a:gd name="T13" fmla="*/ 549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3" h="550">
                  <a:moveTo>
                    <a:pt x="166" y="549"/>
                  </a:moveTo>
                  <a:lnTo>
                    <a:pt x="0" y="275"/>
                  </a:lnTo>
                  <a:lnTo>
                    <a:pt x="166" y="0"/>
                  </a:lnTo>
                  <a:lnTo>
                    <a:pt x="501" y="0"/>
                  </a:lnTo>
                  <a:lnTo>
                    <a:pt x="672" y="275"/>
                  </a:lnTo>
                  <a:lnTo>
                    <a:pt x="501" y="549"/>
                  </a:lnTo>
                  <a:lnTo>
                    <a:pt x="166" y="549"/>
                  </a:lnTo>
                </a:path>
              </a:pathLst>
            </a:custGeom>
            <a:solidFill>
              <a:srgbClr val="131313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49"/>
            <p:cNvSpPr>
              <a:spLocks noChangeArrowheads="1"/>
            </p:cNvSpPr>
            <p:nvPr/>
          </p:nvSpPr>
          <p:spPr bwMode="auto">
            <a:xfrm>
              <a:off x="11931146" y="9288481"/>
              <a:ext cx="186600" cy="314258"/>
            </a:xfrm>
            <a:custGeom>
              <a:avLst/>
              <a:gdLst>
                <a:gd name="T0" fmla="*/ 160 w 327"/>
                <a:gd name="T1" fmla="*/ 0 h 550"/>
                <a:gd name="T2" fmla="*/ 0 w 327"/>
                <a:gd name="T3" fmla="*/ 0 h 550"/>
                <a:gd name="T4" fmla="*/ 0 w 327"/>
                <a:gd name="T5" fmla="*/ 549 h 550"/>
                <a:gd name="T6" fmla="*/ 160 w 327"/>
                <a:gd name="T7" fmla="*/ 549 h 550"/>
                <a:gd name="T8" fmla="*/ 326 w 327"/>
                <a:gd name="T9" fmla="*/ 275 h 550"/>
                <a:gd name="T10" fmla="*/ 160 w 327"/>
                <a:gd name="T11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7" h="550">
                  <a:moveTo>
                    <a:pt x="160" y="0"/>
                  </a:moveTo>
                  <a:lnTo>
                    <a:pt x="0" y="0"/>
                  </a:lnTo>
                  <a:lnTo>
                    <a:pt x="0" y="549"/>
                  </a:lnTo>
                  <a:lnTo>
                    <a:pt x="160" y="549"/>
                  </a:lnTo>
                  <a:lnTo>
                    <a:pt x="326" y="275"/>
                  </a:lnTo>
                  <a:lnTo>
                    <a:pt x="160" y="0"/>
                  </a:ln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50"/>
            <p:cNvSpPr>
              <a:spLocks noChangeArrowheads="1"/>
            </p:cNvSpPr>
            <p:nvPr/>
          </p:nvSpPr>
          <p:spPr bwMode="auto">
            <a:xfrm>
              <a:off x="11744546" y="9602740"/>
              <a:ext cx="363380" cy="1604031"/>
            </a:xfrm>
            <a:custGeom>
              <a:avLst/>
              <a:gdLst>
                <a:gd name="T0" fmla="*/ 636 w 637"/>
                <a:gd name="T1" fmla="*/ 2810 h 2811"/>
                <a:gd name="T2" fmla="*/ 485 w 637"/>
                <a:gd name="T3" fmla="*/ 0 h 2811"/>
                <a:gd name="T4" fmla="*/ 150 w 637"/>
                <a:gd name="T5" fmla="*/ 0 h 2811"/>
                <a:gd name="T6" fmla="*/ 0 w 637"/>
                <a:gd name="T7" fmla="*/ 2810 h 2811"/>
                <a:gd name="T8" fmla="*/ 636 w 637"/>
                <a:gd name="T9" fmla="*/ 2810 h 2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7" h="2811">
                  <a:moveTo>
                    <a:pt x="636" y="2810"/>
                  </a:moveTo>
                  <a:lnTo>
                    <a:pt x="485" y="0"/>
                  </a:lnTo>
                  <a:lnTo>
                    <a:pt x="150" y="0"/>
                  </a:lnTo>
                  <a:lnTo>
                    <a:pt x="0" y="2810"/>
                  </a:lnTo>
                  <a:lnTo>
                    <a:pt x="636" y="2810"/>
                  </a:lnTo>
                </a:path>
              </a:pathLst>
            </a:custGeom>
            <a:solidFill>
              <a:srgbClr val="232323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51"/>
            <p:cNvSpPr>
              <a:spLocks noChangeArrowheads="1"/>
            </p:cNvSpPr>
            <p:nvPr/>
          </p:nvSpPr>
          <p:spPr bwMode="auto">
            <a:xfrm>
              <a:off x="11931146" y="9602740"/>
              <a:ext cx="176780" cy="1604031"/>
            </a:xfrm>
            <a:custGeom>
              <a:avLst/>
              <a:gdLst>
                <a:gd name="T0" fmla="*/ 0 w 312"/>
                <a:gd name="T1" fmla="*/ 2810 h 2811"/>
                <a:gd name="T2" fmla="*/ 311 w 312"/>
                <a:gd name="T3" fmla="*/ 2810 h 2811"/>
                <a:gd name="T4" fmla="*/ 160 w 312"/>
                <a:gd name="T5" fmla="*/ 0 h 2811"/>
                <a:gd name="T6" fmla="*/ 0 w 312"/>
                <a:gd name="T7" fmla="*/ 0 h 2811"/>
                <a:gd name="T8" fmla="*/ 0 w 312"/>
                <a:gd name="T9" fmla="*/ 2810 h 2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2" h="2811">
                  <a:moveTo>
                    <a:pt x="0" y="2810"/>
                  </a:moveTo>
                  <a:lnTo>
                    <a:pt x="311" y="2810"/>
                  </a:lnTo>
                  <a:lnTo>
                    <a:pt x="160" y="0"/>
                  </a:lnTo>
                  <a:lnTo>
                    <a:pt x="0" y="0"/>
                  </a:lnTo>
                  <a:lnTo>
                    <a:pt x="0" y="2810"/>
                  </a:lnTo>
                </a:path>
              </a:pathLst>
            </a:custGeom>
            <a:solidFill>
              <a:srgbClr val="131313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52"/>
            <p:cNvSpPr>
              <a:spLocks noChangeArrowheads="1"/>
            </p:cNvSpPr>
            <p:nvPr/>
          </p:nvSpPr>
          <p:spPr bwMode="auto">
            <a:xfrm>
              <a:off x="9829438" y="9013505"/>
              <a:ext cx="2098432" cy="2203086"/>
            </a:xfrm>
            <a:custGeom>
              <a:avLst/>
              <a:gdLst>
                <a:gd name="T0" fmla="*/ 3673 w 3674"/>
                <a:gd name="T1" fmla="*/ 3855 h 3856"/>
                <a:gd name="T2" fmla="*/ 3673 w 3674"/>
                <a:gd name="T3" fmla="*/ 3855 h 3856"/>
                <a:gd name="T4" fmla="*/ 3673 w 3674"/>
                <a:gd name="T5" fmla="*/ 3855 h 3856"/>
                <a:gd name="T6" fmla="*/ 3673 w 3674"/>
                <a:gd name="T7" fmla="*/ 3757 h 3856"/>
                <a:gd name="T8" fmla="*/ 3673 w 3674"/>
                <a:gd name="T9" fmla="*/ 3767 h 3856"/>
                <a:gd name="T10" fmla="*/ 2473 w 3674"/>
                <a:gd name="T11" fmla="*/ 11 h 3856"/>
                <a:gd name="T12" fmla="*/ 2452 w 3674"/>
                <a:gd name="T13" fmla="*/ 0 h 3856"/>
                <a:gd name="T14" fmla="*/ 2447 w 3674"/>
                <a:gd name="T15" fmla="*/ 0 h 3856"/>
                <a:gd name="T16" fmla="*/ 1831 w 3674"/>
                <a:gd name="T17" fmla="*/ 156 h 3856"/>
                <a:gd name="T18" fmla="*/ 1180 w 3674"/>
                <a:gd name="T19" fmla="*/ 316 h 3856"/>
                <a:gd name="T20" fmla="*/ 341 w 3674"/>
                <a:gd name="T21" fmla="*/ 1020 h 3856"/>
                <a:gd name="T22" fmla="*/ 0 w 3674"/>
                <a:gd name="T23" fmla="*/ 3855 h 3856"/>
                <a:gd name="T24" fmla="*/ 3673 w 3674"/>
                <a:gd name="T25" fmla="*/ 3855 h 3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74" h="3856">
                  <a:moveTo>
                    <a:pt x="3673" y="3855"/>
                  </a:moveTo>
                  <a:lnTo>
                    <a:pt x="3673" y="3855"/>
                  </a:lnTo>
                  <a:lnTo>
                    <a:pt x="3673" y="3855"/>
                  </a:lnTo>
                  <a:cubicBezTo>
                    <a:pt x="3673" y="3757"/>
                    <a:pt x="3673" y="3757"/>
                    <a:pt x="3673" y="3757"/>
                  </a:cubicBezTo>
                  <a:cubicBezTo>
                    <a:pt x="3673" y="3767"/>
                    <a:pt x="3673" y="3767"/>
                    <a:pt x="3673" y="3767"/>
                  </a:cubicBezTo>
                  <a:cubicBezTo>
                    <a:pt x="2473" y="11"/>
                    <a:pt x="2473" y="11"/>
                    <a:pt x="2473" y="11"/>
                  </a:cubicBezTo>
                  <a:cubicBezTo>
                    <a:pt x="2468" y="6"/>
                    <a:pt x="2462" y="0"/>
                    <a:pt x="2452" y="0"/>
                  </a:cubicBezTo>
                  <a:cubicBezTo>
                    <a:pt x="2452" y="0"/>
                    <a:pt x="2452" y="0"/>
                    <a:pt x="2447" y="0"/>
                  </a:cubicBezTo>
                  <a:cubicBezTo>
                    <a:pt x="2281" y="42"/>
                    <a:pt x="2054" y="98"/>
                    <a:pt x="1831" y="156"/>
                  </a:cubicBezTo>
                  <a:cubicBezTo>
                    <a:pt x="1562" y="223"/>
                    <a:pt x="1309" y="285"/>
                    <a:pt x="1180" y="316"/>
                  </a:cubicBezTo>
                  <a:cubicBezTo>
                    <a:pt x="729" y="419"/>
                    <a:pt x="372" y="725"/>
                    <a:pt x="341" y="1020"/>
                  </a:cubicBezTo>
                  <a:cubicBezTo>
                    <a:pt x="0" y="3855"/>
                    <a:pt x="0" y="3855"/>
                    <a:pt x="0" y="3855"/>
                  </a:cubicBezTo>
                  <a:lnTo>
                    <a:pt x="3673" y="38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53"/>
            <p:cNvSpPr>
              <a:spLocks noChangeArrowheads="1"/>
            </p:cNvSpPr>
            <p:nvPr/>
          </p:nvSpPr>
          <p:spPr bwMode="auto">
            <a:xfrm>
              <a:off x="11931146" y="9013505"/>
              <a:ext cx="2095159" cy="2203086"/>
            </a:xfrm>
            <a:custGeom>
              <a:avLst/>
              <a:gdLst>
                <a:gd name="T0" fmla="*/ 3663 w 3664"/>
                <a:gd name="T1" fmla="*/ 3855 h 3856"/>
                <a:gd name="T2" fmla="*/ 3663 w 3664"/>
                <a:gd name="T3" fmla="*/ 3855 h 3856"/>
                <a:gd name="T4" fmla="*/ 3321 w 3664"/>
                <a:gd name="T5" fmla="*/ 1024 h 3856"/>
                <a:gd name="T6" fmla="*/ 2483 w 3664"/>
                <a:gd name="T7" fmla="*/ 316 h 3856"/>
                <a:gd name="T8" fmla="*/ 1211 w 3664"/>
                <a:gd name="T9" fmla="*/ 0 h 3856"/>
                <a:gd name="T10" fmla="*/ 1205 w 3664"/>
                <a:gd name="T11" fmla="*/ 0 h 3856"/>
                <a:gd name="T12" fmla="*/ 1190 w 3664"/>
                <a:gd name="T13" fmla="*/ 11 h 3856"/>
                <a:gd name="T14" fmla="*/ 0 w 3664"/>
                <a:gd name="T15" fmla="*/ 3736 h 3856"/>
                <a:gd name="T16" fmla="*/ 0 w 3664"/>
                <a:gd name="T17" fmla="*/ 3855 h 3856"/>
                <a:gd name="T18" fmla="*/ 0 w 3664"/>
                <a:gd name="T19" fmla="*/ 3855 h 3856"/>
                <a:gd name="T20" fmla="*/ 3663 w 3664"/>
                <a:gd name="T21" fmla="*/ 3855 h 3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64" h="3856">
                  <a:moveTo>
                    <a:pt x="3663" y="3855"/>
                  </a:moveTo>
                  <a:lnTo>
                    <a:pt x="3663" y="3855"/>
                  </a:lnTo>
                  <a:cubicBezTo>
                    <a:pt x="3321" y="1024"/>
                    <a:pt x="3321" y="1024"/>
                    <a:pt x="3321" y="1024"/>
                  </a:cubicBezTo>
                  <a:cubicBezTo>
                    <a:pt x="3290" y="725"/>
                    <a:pt x="2933" y="419"/>
                    <a:pt x="2483" y="316"/>
                  </a:cubicBezTo>
                  <a:cubicBezTo>
                    <a:pt x="2250" y="259"/>
                    <a:pt x="1221" y="0"/>
                    <a:pt x="1211" y="0"/>
                  </a:cubicBezTo>
                  <a:cubicBezTo>
                    <a:pt x="1211" y="0"/>
                    <a:pt x="1211" y="0"/>
                    <a:pt x="1205" y="0"/>
                  </a:cubicBezTo>
                  <a:cubicBezTo>
                    <a:pt x="1200" y="0"/>
                    <a:pt x="1190" y="6"/>
                    <a:pt x="1190" y="11"/>
                  </a:cubicBezTo>
                  <a:cubicBezTo>
                    <a:pt x="0" y="3736"/>
                    <a:pt x="0" y="3736"/>
                    <a:pt x="0" y="3736"/>
                  </a:cubicBezTo>
                  <a:cubicBezTo>
                    <a:pt x="0" y="3855"/>
                    <a:pt x="0" y="3855"/>
                    <a:pt x="0" y="3855"/>
                  </a:cubicBezTo>
                  <a:lnTo>
                    <a:pt x="0" y="3855"/>
                  </a:lnTo>
                  <a:lnTo>
                    <a:pt x="3663" y="38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grpSp>
          <p:nvGrpSpPr>
            <p:cNvPr id="22" name="Group 94"/>
            <p:cNvGrpSpPr/>
            <p:nvPr/>
          </p:nvGrpSpPr>
          <p:grpSpPr>
            <a:xfrm>
              <a:off x="10991597" y="9013505"/>
              <a:ext cx="1866003" cy="2203086"/>
              <a:chOff x="11003802" y="9090394"/>
              <a:chExt cx="2412373" cy="2848155"/>
            </a:xfrm>
            <a:solidFill>
              <a:schemeClr val="tx2"/>
            </a:solidFill>
          </p:grpSpPr>
          <p:sp>
            <p:nvSpPr>
              <p:cNvPr id="47" name="Freeform 54"/>
              <p:cNvSpPr>
                <a:spLocks noChangeArrowheads="1"/>
              </p:cNvSpPr>
              <p:nvPr/>
            </p:nvSpPr>
            <p:spPr bwMode="auto">
              <a:xfrm>
                <a:off x="11003802" y="9090394"/>
                <a:ext cx="1210419" cy="2848155"/>
              </a:xfrm>
              <a:custGeom>
                <a:avLst/>
                <a:gdLst>
                  <a:gd name="T0" fmla="*/ 1640 w 1641"/>
                  <a:gd name="T1" fmla="*/ 3767 h 3856"/>
                  <a:gd name="T2" fmla="*/ 1640 w 1641"/>
                  <a:gd name="T3" fmla="*/ 3767 h 3856"/>
                  <a:gd name="T4" fmla="*/ 440 w 1641"/>
                  <a:gd name="T5" fmla="*/ 11 h 3856"/>
                  <a:gd name="T6" fmla="*/ 419 w 1641"/>
                  <a:gd name="T7" fmla="*/ 0 h 3856"/>
                  <a:gd name="T8" fmla="*/ 414 w 1641"/>
                  <a:gd name="T9" fmla="*/ 0 h 3856"/>
                  <a:gd name="T10" fmla="*/ 83 w 1641"/>
                  <a:gd name="T11" fmla="*/ 83 h 3856"/>
                  <a:gd name="T12" fmla="*/ 0 w 1641"/>
                  <a:gd name="T13" fmla="*/ 658 h 3856"/>
                  <a:gd name="T14" fmla="*/ 275 w 1641"/>
                  <a:gd name="T15" fmla="*/ 932 h 3856"/>
                  <a:gd name="T16" fmla="*/ 57 w 1641"/>
                  <a:gd name="T17" fmla="*/ 1149 h 3856"/>
                  <a:gd name="T18" fmla="*/ 1262 w 1641"/>
                  <a:gd name="T19" fmla="*/ 3855 h 3856"/>
                  <a:gd name="T20" fmla="*/ 1640 w 1641"/>
                  <a:gd name="T21" fmla="*/ 3855 h 3856"/>
                  <a:gd name="T22" fmla="*/ 1640 w 1641"/>
                  <a:gd name="T23" fmla="*/ 3767 h 3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1" h="3856">
                    <a:moveTo>
                      <a:pt x="1640" y="3767"/>
                    </a:moveTo>
                    <a:lnTo>
                      <a:pt x="1640" y="3767"/>
                    </a:lnTo>
                    <a:cubicBezTo>
                      <a:pt x="440" y="11"/>
                      <a:pt x="440" y="11"/>
                      <a:pt x="440" y="11"/>
                    </a:cubicBezTo>
                    <a:cubicBezTo>
                      <a:pt x="435" y="6"/>
                      <a:pt x="429" y="0"/>
                      <a:pt x="419" y="0"/>
                    </a:cubicBezTo>
                    <a:cubicBezTo>
                      <a:pt x="419" y="0"/>
                      <a:pt x="419" y="0"/>
                      <a:pt x="414" y="0"/>
                    </a:cubicBezTo>
                    <a:cubicBezTo>
                      <a:pt x="321" y="21"/>
                      <a:pt x="207" y="52"/>
                      <a:pt x="83" y="83"/>
                    </a:cubicBezTo>
                    <a:cubicBezTo>
                      <a:pt x="0" y="658"/>
                      <a:pt x="0" y="658"/>
                      <a:pt x="0" y="658"/>
                    </a:cubicBezTo>
                    <a:cubicBezTo>
                      <a:pt x="275" y="932"/>
                      <a:pt x="275" y="932"/>
                      <a:pt x="275" y="932"/>
                    </a:cubicBezTo>
                    <a:cubicBezTo>
                      <a:pt x="57" y="1149"/>
                      <a:pt x="57" y="1149"/>
                      <a:pt x="57" y="1149"/>
                    </a:cubicBezTo>
                    <a:cubicBezTo>
                      <a:pt x="1262" y="3855"/>
                      <a:pt x="1262" y="3855"/>
                      <a:pt x="1262" y="3855"/>
                    </a:cubicBezTo>
                    <a:cubicBezTo>
                      <a:pt x="1640" y="3855"/>
                      <a:pt x="1640" y="3855"/>
                      <a:pt x="1640" y="3855"/>
                    </a:cubicBezTo>
                    <a:lnTo>
                      <a:pt x="1640" y="3767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lnSpc>
                    <a:spcPts val="1500"/>
                  </a:lnSpc>
                  <a:defRPr/>
                </a:pPr>
                <a:endParaRPr lang="en-US" sz="1200" dirty="0">
                  <a:solidFill>
                    <a:prstClr val="black"/>
                  </a:solidFill>
                  <a:latin typeface="Calibri Light" panose="020F03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Freeform 55"/>
              <p:cNvSpPr>
                <a:spLocks noChangeArrowheads="1"/>
              </p:cNvSpPr>
              <p:nvPr/>
            </p:nvSpPr>
            <p:spPr bwMode="auto">
              <a:xfrm>
                <a:off x="12214221" y="9090394"/>
                <a:ext cx="1201954" cy="2848155"/>
              </a:xfrm>
              <a:custGeom>
                <a:avLst/>
                <a:gdLst>
                  <a:gd name="T0" fmla="*/ 1351 w 1625"/>
                  <a:gd name="T1" fmla="*/ 932 h 3856"/>
                  <a:gd name="T2" fmla="*/ 1351 w 1625"/>
                  <a:gd name="T3" fmla="*/ 932 h 3856"/>
                  <a:gd name="T4" fmla="*/ 1624 w 1625"/>
                  <a:gd name="T5" fmla="*/ 658 h 3856"/>
                  <a:gd name="T6" fmla="*/ 1542 w 1625"/>
                  <a:gd name="T7" fmla="*/ 78 h 3856"/>
                  <a:gd name="T8" fmla="*/ 1222 w 1625"/>
                  <a:gd name="T9" fmla="*/ 0 h 3856"/>
                  <a:gd name="T10" fmla="*/ 1216 w 1625"/>
                  <a:gd name="T11" fmla="*/ 0 h 3856"/>
                  <a:gd name="T12" fmla="*/ 1201 w 1625"/>
                  <a:gd name="T13" fmla="*/ 16 h 3856"/>
                  <a:gd name="T14" fmla="*/ 0 w 1625"/>
                  <a:gd name="T15" fmla="*/ 3767 h 3856"/>
                  <a:gd name="T16" fmla="*/ 0 w 1625"/>
                  <a:gd name="T17" fmla="*/ 3855 h 3856"/>
                  <a:gd name="T18" fmla="*/ 378 w 1625"/>
                  <a:gd name="T19" fmla="*/ 3855 h 3856"/>
                  <a:gd name="T20" fmla="*/ 1578 w 1625"/>
                  <a:gd name="T21" fmla="*/ 1159 h 3856"/>
                  <a:gd name="T22" fmla="*/ 1351 w 1625"/>
                  <a:gd name="T23" fmla="*/ 932 h 3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25" h="3856">
                    <a:moveTo>
                      <a:pt x="1351" y="932"/>
                    </a:moveTo>
                    <a:lnTo>
                      <a:pt x="1351" y="932"/>
                    </a:lnTo>
                    <a:cubicBezTo>
                      <a:pt x="1624" y="658"/>
                      <a:pt x="1624" y="658"/>
                      <a:pt x="1624" y="658"/>
                    </a:cubicBezTo>
                    <a:cubicBezTo>
                      <a:pt x="1542" y="78"/>
                      <a:pt x="1542" y="78"/>
                      <a:pt x="1542" y="78"/>
                    </a:cubicBezTo>
                    <a:cubicBezTo>
                      <a:pt x="1361" y="31"/>
                      <a:pt x="1226" y="0"/>
                      <a:pt x="1222" y="0"/>
                    </a:cubicBezTo>
                    <a:cubicBezTo>
                      <a:pt x="1222" y="0"/>
                      <a:pt x="1222" y="0"/>
                      <a:pt x="1216" y="0"/>
                    </a:cubicBezTo>
                    <a:cubicBezTo>
                      <a:pt x="1211" y="0"/>
                      <a:pt x="1201" y="6"/>
                      <a:pt x="1201" y="16"/>
                    </a:cubicBezTo>
                    <a:cubicBezTo>
                      <a:pt x="0" y="3767"/>
                      <a:pt x="0" y="3767"/>
                      <a:pt x="0" y="3767"/>
                    </a:cubicBezTo>
                    <a:cubicBezTo>
                      <a:pt x="0" y="3855"/>
                      <a:pt x="0" y="3855"/>
                      <a:pt x="0" y="3855"/>
                    </a:cubicBezTo>
                    <a:cubicBezTo>
                      <a:pt x="378" y="3855"/>
                      <a:pt x="378" y="3855"/>
                      <a:pt x="378" y="3855"/>
                    </a:cubicBezTo>
                    <a:cubicBezTo>
                      <a:pt x="1578" y="1159"/>
                      <a:pt x="1578" y="1159"/>
                      <a:pt x="1578" y="1159"/>
                    </a:cubicBezTo>
                    <a:lnTo>
                      <a:pt x="1351" y="932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lnSpc>
                    <a:spcPts val="1500"/>
                  </a:lnSpc>
                  <a:defRPr/>
                </a:pPr>
                <a:endParaRPr lang="en-US" sz="1200" dirty="0">
                  <a:solidFill>
                    <a:prstClr val="black"/>
                  </a:solidFill>
                  <a:latin typeface="Calibri Light" panose="020F0302020204030204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3" name="Freeform 56"/>
            <p:cNvSpPr>
              <a:spLocks noChangeArrowheads="1"/>
            </p:cNvSpPr>
            <p:nvPr/>
          </p:nvSpPr>
          <p:spPr bwMode="auto">
            <a:xfrm>
              <a:off x="10523461" y="10489867"/>
              <a:ext cx="294633" cy="726724"/>
            </a:xfrm>
            <a:custGeom>
              <a:avLst/>
              <a:gdLst>
                <a:gd name="T0" fmla="*/ 99 w 514"/>
                <a:gd name="T1" fmla="*/ 1273 h 1274"/>
                <a:gd name="T2" fmla="*/ 0 w 514"/>
                <a:gd name="T3" fmla="*/ 0 h 1274"/>
                <a:gd name="T4" fmla="*/ 513 w 514"/>
                <a:gd name="T5" fmla="*/ 1273 h 1274"/>
                <a:gd name="T6" fmla="*/ 99 w 514"/>
                <a:gd name="T7" fmla="*/ 1273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4" h="1274">
                  <a:moveTo>
                    <a:pt x="99" y="1273"/>
                  </a:moveTo>
                  <a:lnTo>
                    <a:pt x="0" y="0"/>
                  </a:lnTo>
                  <a:lnTo>
                    <a:pt x="513" y="1273"/>
                  </a:lnTo>
                  <a:lnTo>
                    <a:pt x="99" y="1273"/>
                  </a:lnTo>
                </a:path>
              </a:pathLst>
            </a:custGeom>
            <a:solidFill>
              <a:srgbClr val="131313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57"/>
            <p:cNvSpPr>
              <a:spLocks noChangeArrowheads="1"/>
            </p:cNvSpPr>
            <p:nvPr/>
          </p:nvSpPr>
          <p:spPr bwMode="auto">
            <a:xfrm>
              <a:off x="13004916" y="10489867"/>
              <a:ext cx="297905" cy="726724"/>
            </a:xfrm>
            <a:custGeom>
              <a:avLst/>
              <a:gdLst>
                <a:gd name="T0" fmla="*/ 420 w 519"/>
                <a:gd name="T1" fmla="*/ 1273 h 1274"/>
                <a:gd name="T2" fmla="*/ 518 w 519"/>
                <a:gd name="T3" fmla="*/ 0 h 1274"/>
                <a:gd name="T4" fmla="*/ 0 w 519"/>
                <a:gd name="T5" fmla="*/ 1273 h 1274"/>
                <a:gd name="T6" fmla="*/ 420 w 519"/>
                <a:gd name="T7" fmla="*/ 1273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9" h="1274">
                  <a:moveTo>
                    <a:pt x="420" y="1273"/>
                  </a:moveTo>
                  <a:lnTo>
                    <a:pt x="518" y="0"/>
                  </a:lnTo>
                  <a:lnTo>
                    <a:pt x="0" y="1273"/>
                  </a:lnTo>
                  <a:lnTo>
                    <a:pt x="420" y="1273"/>
                  </a:ln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58"/>
            <p:cNvSpPr>
              <a:spLocks noChangeArrowheads="1"/>
            </p:cNvSpPr>
            <p:nvPr/>
          </p:nvSpPr>
          <p:spPr bwMode="auto">
            <a:xfrm>
              <a:off x="12428747" y="10696099"/>
              <a:ext cx="697295" cy="121122"/>
            </a:xfrm>
            <a:custGeom>
              <a:avLst/>
              <a:gdLst>
                <a:gd name="T0" fmla="*/ 1221 w 1222"/>
                <a:gd name="T1" fmla="*/ 207 h 208"/>
                <a:gd name="T2" fmla="*/ 0 w 1222"/>
                <a:gd name="T3" fmla="*/ 207 h 208"/>
                <a:gd name="T4" fmla="*/ 0 w 1222"/>
                <a:gd name="T5" fmla="*/ 0 h 208"/>
                <a:gd name="T6" fmla="*/ 1221 w 1222"/>
                <a:gd name="T7" fmla="*/ 0 h 208"/>
                <a:gd name="T8" fmla="*/ 1221 w 1222"/>
                <a:gd name="T9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2" h="208">
                  <a:moveTo>
                    <a:pt x="1221" y="207"/>
                  </a:moveTo>
                  <a:lnTo>
                    <a:pt x="0" y="207"/>
                  </a:lnTo>
                  <a:lnTo>
                    <a:pt x="0" y="0"/>
                  </a:lnTo>
                  <a:lnTo>
                    <a:pt x="1221" y="0"/>
                  </a:lnTo>
                  <a:lnTo>
                    <a:pt x="1221" y="207"/>
                  </a:ln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59"/>
            <p:cNvSpPr>
              <a:spLocks noChangeArrowheads="1"/>
            </p:cNvSpPr>
            <p:nvPr/>
          </p:nvSpPr>
          <p:spPr bwMode="auto">
            <a:xfrm>
              <a:off x="11417176" y="8836733"/>
              <a:ext cx="1018118" cy="294618"/>
            </a:xfrm>
            <a:custGeom>
              <a:avLst/>
              <a:gdLst>
                <a:gd name="T0" fmla="*/ 890 w 1781"/>
                <a:gd name="T1" fmla="*/ 517 h 518"/>
                <a:gd name="T2" fmla="*/ 0 w 1781"/>
                <a:gd name="T3" fmla="*/ 0 h 518"/>
                <a:gd name="T4" fmla="*/ 1780 w 1781"/>
                <a:gd name="T5" fmla="*/ 0 h 518"/>
                <a:gd name="T6" fmla="*/ 890 w 1781"/>
                <a:gd name="T7" fmla="*/ 517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81" h="518">
                  <a:moveTo>
                    <a:pt x="890" y="517"/>
                  </a:moveTo>
                  <a:lnTo>
                    <a:pt x="0" y="0"/>
                  </a:lnTo>
                  <a:lnTo>
                    <a:pt x="1780" y="0"/>
                  </a:lnTo>
                  <a:lnTo>
                    <a:pt x="890" y="517"/>
                  </a:lnTo>
                </a:path>
              </a:pathLst>
            </a:custGeom>
            <a:solidFill>
              <a:srgbClr val="B3B3B3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60"/>
            <p:cNvSpPr>
              <a:spLocks noChangeArrowheads="1"/>
            </p:cNvSpPr>
            <p:nvPr/>
          </p:nvSpPr>
          <p:spPr bwMode="auto">
            <a:xfrm>
              <a:off x="11034156" y="6519074"/>
              <a:ext cx="1793981" cy="2186718"/>
            </a:xfrm>
            <a:custGeom>
              <a:avLst/>
              <a:gdLst>
                <a:gd name="T0" fmla="*/ 2950 w 3142"/>
                <a:gd name="T1" fmla="*/ 1748 h 3829"/>
                <a:gd name="T2" fmla="*/ 2950 w 3142"/>
                <a:gd name="T3" fmla="*/ 1748 h 3829"/>
                <a:gd name="T4" fmla="*/ 1568 w 3142"/>
                <a:gd name="T5" fmla="*/ 0 h 3829"/>
                <a:gd name="T6" fmla="*/ 192 w 3142"/>
                <a:gd name="T7" fmla="*/ 1748 h 3829"/>
                <a:gd name="T8" fmla="*/ 560 w 3142"/>
                <a:gd name="T9" fmla="*/ 2437 h 3829"/>
                <a:gd name="T10" fmla="*/ 1191 w 3142"/>
                <a:gd name="T11" fmla="*/ 3823 h 3829"/>
                <a:gd name="T12" fmla="*/ 1951 w 3142"/>
                <a:gd name="T13" fmla="*/ 3828 h 3829"/>
                <a:gd name="T14" fmla="*/ 2531 w 3142"/>
                <a:gd name="T15" fmla="*/ 2488 h 3829"/>
                <a:gd name="T16" fmla="*/ 2950 w 3142"/>
                <a:gd name="T17" fmla="*/ 1748 h 3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42" h="3829">
                  <a:moveTo>
                    <a:pt x="2950" y="1748"/>
                  </a:moveTo>
                  <a:lnTo>
                    <a:pt x="2950" y="1748"/>
                  </a:lnTo>
                  <a:cubicBezTo>
                    <a:pt x="3141" y="890"/>
                    <a:pt x="2546" y="0"/>
                    <a:pt x="1568" y="0"/>
                  </a:cubicBezTo>
                  <a:cubicBezTo>
                    <a:pt x="596" y="0"/>
                    <a:pt x="0" y="890"/>
                    <a:pt x="192" y="1748"/>
                  </a:cubicBezTo>
                  <a:cubicBezTo>
                    <a:pt x="249" y="2023"/>
                    <a:pt x="389" y="2256"/>
                    <a:pt x="560" y="2437"/>
                  </a:cubicBezTo>
                  <a:cubicBezTo>
                    <a:pt x="1077" y="2980"/>
                    <a:pt x="1191" y="3823"/>
                    <a:pt x="1191" y="3823"/>
                  </a:cubicBezTo>
                  <a:cubicBezTo>
                    <a:pt x="1951" y="3828"/>
                    <a:pt x="1951" y="3828"/>
                    <a:pt x="1951" y="3828"/>
                  </a:cubicBezTo>
                  <a:cubicBezTo>
                    <a:pt x="1951" y="3828"/>
                    <a:pt x="1982" y="3057"/>
                    <a:pt x="2531" y="2488"/>
                  </a:cubicBezTo>
                  <a:cubicBezTo>
                    <a:pt x="2717" y="2291"/>
                    <a:pt x="2883" y="2048"/>
                    <a:pt x="2950" y="1748"/>
                  </a:cubicBezTo>
                </a:path>
              </a:pathLst>
            </a:custGeom>
            <a:solidFill>
              <a:srgbClr val="FDB81C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61"/>
            <p:cNvSpPr>
              <a:spLocks noChangeArrowheads="1"/>
            </p:cNvSpPr>
            <p:nvPr/>
          </p:nvSpPr>
          <p:spPr bwMode="auto">
            <a:xfrm>
              <a:off x="11034156" y="6519074"/>
              <a:ext cx="896990" cy="2186718"/>
            </a:xfrm>
            <a:custGeom>
              <a:avLst/>
              <a:gdLst>
                <a:gd name="T0" fmla="*/ 1568 w 1569"/>
                <a:gd name="T1" fmla="*/ 0 h 3824"/>
                <a:gd name="T2" fmla="*/ 1568 w 1569"/>
                <a:gd name="T3" fmla="*/ 0 h 3824"/>
                <a:gd name="T4" fmla="*/ 192 w 1569"/>
                <a:gd name="T5" fmla="*/ 1748 h 3824"/>
                <a:gd name="T6" fmla="*/ 560 w 1569"/>
                <a:gd name="T7" fmla="*/ 2437 h 3824"/>
                <a:gd name="T8" fmla="*/ 1191 w 1569"/>
                <a:gd name="T9" fmla="*/ 3823 h 3824"/>
                <a:gd name="T10" fmla="*/ 1568 w 1569"/>
                <a:gd name="T11" fmla="*/ 3823 h 3824"/>
                <a:gd name="T12" fmla="*/ 1568 w 1569"/>
                <a:gd name="T13" fmla="*/ 0 h 3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9" h="3824">
                  <a:moveTo>
                    <a:pt x="1568" y="0"/>
                  </a:moveTo>
                  <a:lnTo>
                    <a:pt x="1568" y="0"/>
                  </a:lnTo>
                  <a:cubicBezTo>
                    <a:pt x="596" y="0"/>
                    <a:pt x="0" y="890"/>
                    <a:pt x="192" y="1748"/>
                  </a:cubicBezTo>
                  <a:cubicBezTo>
                    <a:pt x="249" y="2023"/>
                    <a:pt x="389" y="2256"/>
                    <a:pt x="560" y="2437"/>
                  </a:cubicBezTo>
                  <a:cubicBezTo>
                    <a:pt x="1082" y="2980"/>
                    <a:pt x="1191" y="3823"/>
                    <a:pt x="1191" y="3823"/>
                  </a:cubicBezTo>
                  <a:cubicBezTo>
                    <a:pt x="1568" y="3823"/>
                    <a:pt x="1568" y="3823"/>
                    <a:pt x="1568" y="3823"/>
                  </a:cubicBezTo>
                  <a:lnTo>
                    <a:pt x="1568" y="0"/>
                  </a:lnTo>
                </a:path>
              </a:pathLst>
            </a:custGeom>
            <a:solidFill>
              <a:srgbClr val="FEDE3B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62"/>
            <p:cNvSpPr>
              <a:spLocks noChangeArrowheads="1"/>
            </p:cNvSpPr>
            <p:nvPr/>
          </p:nvSpPr>
          <p:spPr bwMode="auto">
            <a:xfrm>
              <a:off x="11263315" y="6672931"/>
              <a:ext cx="1338938" cy="654705"/>
            </a:xfrm>
            <a:custGeom>
              <a:avLst/>
              <a:gdLst>
                <a:gd name="T0" fmla="*/ 201 w 2345"/>
                <a:gd name="T1" fmla="*/ 958 h 1145"/>
                <a:gd name="T2" fmla="*/ 201 w 2345"/>
                <a:gd name="T3" fmla="*/ 958 h 1145"/>
                <a:gd name="T4" fmla="*/ 1169 w 2345"/>
                <a:gd name="T5" fmla="*/ 606 h 1145"/>
                <a:gd name="T6" fmla="*/ 2142 w 2345"/>
                <a:gd name="T7" fmla="*/ 958 h 1145"/>
                <a:gd name="T8" fmla="*/ 2292 w 2345"/>
                <a:gd name="T9" fmla="*/ 1144 h 1145"/>
                <a:gd name="T10" fmla="*/ 2054 w 2345"/>
                <a:gd name="T11" fmla="*/ 352 h 1145"/>
                <a:gd name="T12" fmla="*/ 1169 w 2345"/>
                <a:gd name="T13" fmla="*/ 0 h 1145"/>
                <a:gd name="T14" fmla="*/ 290 w 2345"/>
                <a:gd name="T15" fmla="*/ 352 h 1145"/>
                <a:gd name="T16" fmla="*/ 51 w 2345"/>
                <a:gd name="T17" fmla="*/ 1144 h 1145"/>
                <a:gd name="T18" fmla="*/ 201 w 2345"/>
                <a:gd name="T19" fmla="*/ 958 h 1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45" h="1145">
                  <a:moveTo>
                    <a:pt x="201" y="958"/>
                  </a:moveTo>
                  <a:lnTo>
                    <a:pt x="201" y="958"/>
                  </a:lnTo>
                  <a:cubicBezTo>
                    <a:pt x="434" y="730"/>
                    <a:pt x="781" y="606"/>
                    <a:pt x="1169" y="606"/>
                  </a:cubicBezTo>
                  <a:cubicBezTo>
                    <a:pt x="1562" y="606"/>
                    <a:pt x="1904" y="730"/>
                    <a:pt x="2142" y="958"/>
                  </a:cubicBezTo>
                  <a:cubicBezTo>
                    <a:pt x="2199" y="1015"/>
                    <a:pt x="2251" y="1076"/>
                    <a:pt x="2292" y="1144"/>
                  </a:cubicBezTo>
                  <a:cubicBezTo>
                    <a:pt x="2344" y="864"/>
                    <a:pt x="2255" y="575"/>
                    <a:pt x="2054" y="352"/>
                  </a:cubicBezTo>
                  <a:cubicBezTo>
                    <a:pt x="1837" y="125"/>
                    <a:pt x="1526" y="0"/>
                    <a:pt x="1169" y="0"/>
                  </a:cubicBezTo>
                  <a:cubicBezTo>
                    <a:pt x="817" y="0"/>
                    <a:pt x="502" y="125"/>
                    <a:pt x="290" y="352"/>
                  </a:cubicBezTo>
                  <a:cubicBezTo>
                    <a:pt x="88" y="570"/>
                    <a:pt x="0" y="864"/>
                    <a:pt x="51" y="1144"/>
                  </a:cubicBezTo>
                  <a:cubicBezTo>
                    <a:pt x="93" y="1076"/>
                    <a:pt x="145" y="1015"/>
                    <a:pt x="201" y="958"/>
                  </a:cubicBezTo>
                </a:path>
              </a:pathLst>
            </a:custGeom>
            <a:solidFill>
              <a:srgbClr val="FEDE3B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63"/>
            <p:cNvSpPr>
              <a:spLocks noChangeArrowheads="1"/>
            </p:cNvSpPr>
            <p:nvPr/>
          </p:nvSpPr>
          <p:spPr bwMode="auto">
            <a:xfrm>
              <a:off x="11263315" y="6672931"/>
              <a:ext cx="667831" cy="654705"/>
            </a:xfrm>
            <a:custGeom>
              <a:avLst/>
              <a:gdLst>
                <a:gd name="T0" fmla="*/ 1169 w 1170"/>
                <a:gd name="T1" fmla="*/ 0 h 1145"/>
                <a:gd name="T2" fmla="*/ 1169 w 1170"/>
                <a:gd name="T3" fmla="*/ 0 h 1145"/>
                <a:gd name="T4" fmla="*/ 290 w 1170"/>
                <a:gd name="T5" fmla="*/ 358 h 1145"/>
                <a:gd name="T6" fmla="*/ 51 w 1170"/>
                <a:gd name="T7" fmla="*/ 1144 h 1145"/>
                <a:gd name="T8" fmla="*/ 201 w 1170"/>
                <a:gd name="T9" fmla="*/ 958 h 1145"/>
                <a:gd name="T10" fmla="*/ 1169 w 1170"/>
                <a:gd name="T11" fmla="*/ 606 h 1145"/>
                <a:gd name="T12" fmla="*/ 1169 w 1170"/>
                <a:gd name="T13" fmla="*/ 0 h 1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0" h="1145">
                  <a:moveTo>
                    <a:pt x="1169" y="0"/>
                  </a:moveTo>
                  <a:lnTo>
                    <a:pt x="1169" y="0"/>
                  </a:lnTo>
                  <a:cubicBezTo>
                    <a:pt x="812" y="0"/>
                    <a:pt x="502" y="129"/>
                    <a:pt x="290" y="358"/>
                  </a:cubicBezTo>
                  <a:cubicBezTo>
                    <a:pt x="88" y="575"/>
                    <a:pt x="0" y="864"/>
                    <a:pt x="51" y="1144"/>
                  </a:cubicBezTo>
                  <a:cubicBezTo>
                    <a:pt x="93" y="1076"/>
                    <a:pt x="140" y="1015"/>
                    <a:pt x="201" y="958"/>
                  </a:cubicBezTo>
                  <a:cubicBezTo>
                    <a:pt x="434" y="735"/>
                    <a:pt x="776" y="606"/>
                    <a:pt x="1169" y="606"/>
                  </a:cubicBezTo>
                  <a:lnTo>
                    <a:pt x="1169" y="0"/>
                  </a:lnTo>
                </a:path>
              </a:pathLst>
            </a:custGeom>
            <a:solidFill>
              <a:srgbClr val="F8F0B2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64"/>
            <p:cNvSpPr>
              <a:spLocks noChangeArrowheads="1"/>
            </p:cNvSpPr>
            <p:nvPr/>
          </p:nvSpPr>
          <p:spPr bwMode="auto">
            <a:xfrm>
              <a:off x="11384439" y="7334184"/>
              <a:ext cx="1096686" cy="1371608"/>
            </a:xfrm>
            <a:custGeom>
              <a:avLst/>
              <a:gdLst>
                <a:gd name="T0" fmla="*/ 709 w 1921"/>
                <a:gd name="T1" fmla="*/ 2396 h 2397"/>
                <a:gd name="T2" fmla="*/ 709 w 1921"/>
                <a:gd name="T3" fmla="*/ 2396 h 2397"/>
                <a:gd name="T4" fmla="*/ 1196 w 1921"/>
                <a:gd name="T5" fmla="*/ 2396 h 2397"/>
                <a:gd name="T6" fmla="*/ 1273 w 1921"/>
                <a:gd name="T7" fmla="*/ 1977 h 2397"/>
                <a:gd name="T8" fmla="*/ 1718 w 1921"/>
                <a:gd name="T9" fmla="*/ 668 h 2397"/>
                <a:gd name="T10" fmla="*/ 1904 w 1921"/>
                <a:gd name="T11" fmla="*/ 280 h 2397"/>
                <a:gd name="T12" fmla="*/ 1200 w 1921"/>
                <a:gd name="T13" fmla="*/ 0 h 2397"/>
                <a:gd name="T14" fmla="*/ 957 w 1921"/>
                <a:gd name="T15" fmla="*/ 6 h 2397"/>
                <a:gd name="T16" fmla="*/ 719 w 1921"/>
                <a:gd name="T17" fmla="*/ 0 h 2397"/>
                <a:gd name="T18" fmla="*/ 16 w 1921"/>
                <a:gd name="T19" fmla="*/ 280 h 2397"/>
                <a:gd name="T20" fmla="*/ 155 w 1921"/>
                <a:gd name="T21" fmla="*/ 627 h 2397"/>
                <a:gd name="T22" fmla="*/ 632 w 1921"/>
                <a:gd name="T23" fmla="*/ 1956 h 2397"/>
                <a:gd name="T24" fmla="*/ 709 w 1921"/>
                <a:gd name="T25" fmla="*/ 2396 h 2397"/>
                <a:gd name="T26" fmla="*/ 93 w 1921"/>
                <a:gd name="T27" fmla="*/ 300 h 2397"/>
                <a:gd name="T28" fmla="*/ 93 w 1921"/>
                <a:gd name="T29" fmla="*/ 300 h 2397"/>
                <a:gd name="T30" fmla="*/ 719 w 1921"/>
                <a:gd name="T31" fmla="*/ 88 h 2397"/>
                <a:gd name="T32" fmla="*/ 957 w 1921"/>
                <a:gd name="T33" fmla="*/ 88 h 2397"/>
                <a:gd name="T34" fmla="*/ 1196 w 1921"/>
                <a:gd name="T35" fmla="*/ 88 h 2397"/>
                <a:gd name="T36" fmla="*/ 1821 w 1921"/>
                <a:gd name="T37" fmla="*/ 300 h 2397"/>
                <a:gd name="T38" fmla="*/ 1666 w 1921"/>
                <a:gd name="T39" fmla="*/ 621 h 2397"/>
                <a:gd name="T40" fmla="*/ 1231 w 1921"/>
                <a:gd name="T41" fmla="*/ 1838 h 2397"/>
                <a:gd name="T42" fmla="*/ 1206 w 1921"/>
                <a:gd name="T43" fmla="*/ 1397 h 2397"/>
                <a:gd name="T44" fmla="*/ 947 w 1921"/>
                <a:gd name="T45" fmla="*/ 590 h 2397"/>
                <a:gd name="T46" fmla="*/ 694 w 1921"/>
                <a:gd name="T47" fmla="*/ 1382 h 2397"/>
                <a:gd name="T48" fmla="*/ 673 w 1921"/>
                <a:gd name="T49" fmla="*/ 1842 h 2397"/>
                <a:gd name="T50" fmla="*/ 207 w 1921"/>
                <a:gd name="T51" fmla="*/ 580 h 2397"/>
                <a:gd name="T52" fmla="*/ 93 w 1921"/>
                <a:gd name="T53" fmla="*/ 300 h 2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21" h="2397">
                  <a:moveTo>
                    <a:pt x="709" y="2396"/>
                  </a:moveTo>
                  <a:lnTo>
                    <a:pt x="709" y="2396"/>
                  </a:lnTo>
                  <a:cubicBezTo>
                    <a:pt x="1196" y="2396"/>
                    <a:pt x="1196" y="2396"/>
                    <a:pt x="1196" y="2396"/>
                  </a:cubicBezTo>
                  <a:cubicBezTo>
                    <a:pt x="1273" y="1977"/>
                    <a:pt x="1273" y="1977"/>
                    <a:pt x="1273" y="1977"/>
                  </a:cubicBezTo>
                  <a:cubicBezTo>
                    <a:pt x="1314" y="1672"/>
                    <a:pt x="1418" y="962"/>
                    <a:pt x="1718" y="668"/>
                  </a:cubicBezTo>
                  <a:cubicBezTo>
                    <a:pt x="1858" y="529"/>
                    <a:pt x="1920" y="404"/>
                    <a:pt x="1904" y="280"/>
                  </a:cubicBezTo>
                  <a:cubicBezTo>
                    <a:pt x="1868" y="21"/>
                    <a:pt x="1547" y="0"/>
                    <a:pt x="1200" y="0"/>
                  </a:cubicBezTo>
                  <a:cubicBezTo>
                    <a:pt x="957" y="6"/>
                    <a:pt x="957" y="6"/>
                    <a:pt x="957" y="6"/>
                  </a:cubicBezTo>
                  <a:cubicBezTo>
                    <a:pt x="719" y="0"/>
                    <a:pt x="719" y="0"/>
                    <a:pt x="719" y="0"/>
                  </a:cubicBezTo>
                  <a:cubicBezTo>
                    <a:pt x="367" y="0"/>
                    <a:pt x="52" y="21"/>
                    <a:pt x="16" y="280"/>
                  </a:cubicBezTo>
                  <a:cubicBezTo>
                    <a:pt x="0" y="399"/>
                    <a:pt x="47" y="523"/>
                    <a:pt x="155" y="627"/>
                  </a:cubicBezTo>
                  <a:cubicBezTo>
                    <a:pt x="461" y="932"/>
                    <a:pt x="580" y="1641"/>
                    <a:pt x="632" y="1956"/>
                  </a:cubicBezTo>
                  <a:lnTo>
                    <a:pt x="709" y="2396"/>
                  </a:lnTo>
                  <a:close/>
                  <a:moveTo>
                    <a:pt x="93" y="300"/>
                  </a:moveTo>
                  <a:lnTo>
                    <a:pt x="93" y="300"/>
                  </a:lnTo>
                  <a:cubicBezTo>
                    <a:pt x="124" y="125"/>
                    <a:pt x="336" y="88"/>
                    <a:pt x="719" y="88"/>
                  </a:cubicBezTo>
                  <a:cubicBezTo>
                    <a:pt x="957" y="88"/>
                    <a:pt x="957" y="88"/>
                    <a:pt x="957" y="88"/>
                  </a:cubicBezTo>
                  <a:cubicBezTo>
                    <a:pt x="1196" y="88"/>
                    <a:pt x="1196" y="88"/>
                    <a:pt x="1196" y="88"/>
                  </a:cubicBezTo>
                  <a:cubicBezTo>
                    <a:pt x="1583" y="88"/>
                    <a:pt x="1795" y="125"/>
                    <a:pt x="1821" y="300"/>
                  </a:cubicBezTo>
                  <a:cubicBezTo>
                    <a:pt x="1837" y="399"/>
                    <a:pt x="1785" y="502"/>
                    <a:pt x="1666" y="621"/>
                  </a:cubicBezTo>
                  <a:cubicBezTo>
                    <a:pt x="1392" y="895"/>
                    <a:pt x="1283" y="1486"/>
                    <a:pt x="1231" y="1838"/>
                  </a:cubicBezTo>
                  <a:cubicBezTo>
                    <a:pt x="1216" y="1744"/>
                    <a:pt x="1196" y="1599"/>
                    <a:pt x="1206" y="1397"/>
                  </a:cubicBezTo>
                  <a:cubicBezTo>
                    <a:pt x="1242" y="694"/>
                    <a:pt x="1087" y="590"/>
                    <a:pt x="947" y="590"/>
                  </a:cubicBezTo>
                  <a:cubicBezTo>
                    <a:pt x="797" y="590"/>
                    <a:pt x="663" y="699"/>
                    <a:pt x="694" y="1382"/>
                  </a:cubicBezTo>
                  <a:cubicBezTo>
                    <a:pt x="704" y="1599"/>
                    <a:pt x="688" y="1749"/>
                    <a:pt x="673" y="1842"/>
                  </a:cubicBezTo>
                  <a:cubicBezTo>
                    <a:pt x="616" y="1480"/>
                    <a:pt x="497" y="875"/>
                    <a:pt x="207" y="580"/>
                  </a:cubicBezTo>
                  <a:cubicBezTo>
                    <a:pt x="119" y="492"/>
                    <a:pt x="78" y="399"/>
                    <a:pt x="93" y="300"/>
                  </a:cubicBezTo>
                  <a:close/>
                </a:path>
              </a:pathLst>
            </a:custGeom>
            <a:solidFill>
              <a:srgbClr val="F78D1E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65"/>
            <p:cNvSpPr>
              <a:spLocks noChangeArrowheads="1"/>
            </p:cNvSpPr>
            <p:nvPr/>
          </p:nvSpPr>
          <p:spPr bwMode="auto">
            <a:xfrm>
              <a:off x="11034156" y="6519074"/>
              <a:ext cx="1793981" cy="2186718"/>
            </a:xfrm>
            <a:custGeom>
              <a:avLst/>
              <a:gdLst>
                <a:gd name="T0" fmla="*/ 1568 w 3142"/>
                <a:gd name="T1" fmla="*/ 0 h 3829"/>
                <a:gd name="T2" fmla="*/ 1568 w 3142"/>
                <a:gd name="T3" fmla="*/ 0 h 3829"/>
                <a:gd name="T4" fmla="*/ 192 w 3142"/>
                <a:gd name="T5" fmla="*/ 1748 h 3829"/>
                <a:gd name="T6" fmla="*/ 560 w 3142"/>
                <a:gd name="T7" fmla="*/ 2437 h 3829"/>
                <a:gd name="T8" fmla="*/ 1191 w 3142"/>
                <a:gd name="T9" fmla="*/ 3818 h 3829"/>
                <a:gd name="T10" fmla="*/ 1951 w 3142"/>
                <a:gd name="T11" fmla="*/ 3828 h 3829"/>
                <a:gd name="T12" fmla="*/ 2531 w 3142"/>
                <a:gd name="T13" fmla="*/ 2488 h 3829"/>
                <a:gd name="T14" fmla="*/ 2950 w 3142"/>
                <a:gd name="T15" fmla="*/ 1748 h 3829"/>
                <a:gd name="T16" fmla="*/ 1568 w 3142"/>
                <a:gd name="T17" fmla="*/ 0 h 3829"/>
                <a:gd name="T18" fmla="*/ 2877 w 3142"/>
                <a:gd name="T19" fmla="*/ 1733 h 3829"/>
                <a:gd name="T20" fmla="*/ 2877 w 3142"/>
                <a:gd name="T21" fmla="*/ 1733 h 3829"/>
                <a:gd name="T22" fmla="*/ 2479 w 3142"/>
                <a:gd name="T23" fmla="*/ 2437 h 3829"/>
                <a:gd name="T24" fmla="*/ 1894 w 3142"/>
                <a:gd name="T25" fmla="*/ 3771 h 3829"/>
                <a:gd name="T26" fmla="*/ 1243 w 3142"/>
                <a:gd name="T27" fmla="*/ 3766 h 3829"/>
                <a:gd name="T28" fmla="*/ 611 w 3142"/>
                <a:gd name="T29" fmla="*/ 2389 h 3829"/>
                <a:gd name="T30" fmla="*/ 259 w 3142"/>
                <a:gd name="T31" fmla="*/ 1733 h 3829"/>
                <a:gd name="T32" fmla="*/ 529 w 3142"/>
                <a:gd name="T33" fmla="*/ 558 h 3829"/>
                <a:gd name="T34" fmla="*/ 1568 w 3142"/>
                <a:gd name="T35" fmla="*/ 72 h 3829"/>
                <a:gd name="T36" fmla="*/ 2608 w 3142"/>
                <a:gd name="T37" fmla="*/ 558 h 3829"/>
                <a:gd name="T38" fmla="*/ 2877 w 3142"/>
                <a:gd name="T39" fmla="*/ 1733 h 3829"/>
                <a:gd name="T40" fmla="*/ 1568 w 3142"/>
                <a:gd name="T41" fmla="*/ 0 h 3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42" h="3829">
                  <a:moveTo>
                    <a:pt x="1568" y="0"/>
                  </a:moveTo>
                  <a:lnTo>
                    <a:pt x="1568" y="0"/>
                  </a:lnTo>
                  <a:cubicBezTo>
                    <a:pt x="596" y="0"/>
                    <a:pt x="0" y="890"/>
                    <a:pt x="192" y="1748"/>
                  </a:cubicBezTo>
                  <a:cubicBezTo>
                    <a:pt x="249" y="2023"/>
                    <a:pt x="389" y="2256"/>
                    <a:pt x="560" y="2437"/>
                  </a:cubicBezTo>
                  <a:cubicBezTo>
                    <a:pt x="1082" y="2980"/>
                    <a:pt x="1191" y="3818"/>
                    <a:pt x="1191" y="3818"/>
                  </a:cubicBezTo>
                  <a:cubicBezTo>
                    <a:pt x="1951" y="3828"/>
                    <a:pt x="1951" y="3828"/>
                    <a:pt x="1951" y="3828"/>
                  </a:cubicBezTo>
                  <a:cubicBezTo>
                    <a:pt x="1951" y="3828"/>
                    <a:pt x="1982" y="3057"/>
                    <a:pt x="2531" y="2488"/>
                  </a:cubicBezTo>
                  <a:cubicBezTo>
                    <a:pt x="2717" y="2291"/>
                    <a:pt x="2883" y="2048"/>
                    <a:pt x="2950" y="1748"/>
                  </a:cubicBezTo>
                  <a:cubicBezTo>
                    <a:pt x="3141" y="890"/>
                    <a:pt x="2546" y="0"/>
                    <a:pt x="1568" y="0"/>
                  </a:cubicBezTo>
                  <a:lnTo>
                    <a:pt x="2877" y="1733"/>
                  </a:lnTo>
                  <a:lnTo>
                    <a:pt x="2877" y="1733"/>
                  </a:lnTo>
                  <a:cubicBezTo>
                    <a:pt x="2825" y="1987"/>
                    <a:pt x="2691" y="2214"/>
                    <a:pt x="2479" y="2437"/>
                  </a:cubicBezTo>
                  <a:cubicBezTo>
                    <a:pt x="2003" y="2928"/>
                    <a:pt x="1884" y="3590"/>
                    <a:pt x="1894" y="3771"/>
                  </a:cubicBezTo>
                  <a:cubicBezTo>
                    <a:pt x="1243" y="3766"/>
                    <a:pt x="1243" y="3766"/>
                    <a:pt x="1243" y="3766"/>
                  </a:cubicBezTo>
                  <a:cubicBezTo>
                    <a:pt x="1237" y="3585"/>
                    <a:pt x="1066" y="2861"/>
                    <a:pt x="611" y="2389"/>
                  </a:cubicBezTo>
                  <a:cubicBezTo>
                    <a:pt x="435" y="2204"/>
                    <a:pt x="316" y="1981"/>
                    <a:pt x="259" y="1733"/>
                  </a:cubicBezTo>
                  <a:cubicBezTo>
                    <a:pt x="171" y="1319"/>
                    <a:pt x="269" y="884"/>
                    <a:pt x="529" y="558"/>
                  </a:cubicBezTo>
                  <a:cubicBezTo>
                    <a:pt x="782" y="248"/>
                    <a:pt x="1149" y="72"/>
                    <a:pt x="1568" y="72"/>
                  </a:cubicBezTo>
                  <a:cubicBezTo>
                    <a:pt x="1988" y="72"/>
                    <a:pt x="2360" y="248"/>
                    <a:pt x="2608" y="558"/>
                  </a:cubicBezTo>
                  <a:cubicBezTo>
                    <a:pt x="2867" y="884"/>
                    <a:pt x="2970" y="1319"/>
                    <a:pt x="2877" y="1733"/>
                  </a:cubicBezTo>
                  <a:lnTo>
                    <a:pt x="1568" y="0"/>
                  </a:lnTo>
                </a:path>
              </a:pathLst>
            </a:custGeom>
            <a:solidFill>
              <a:srgbClr val="F0F0F2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66"/>
            <p:cNvSpPr>
              <a:spLocks noChangeArrowheads="1"/>
            </p:cNvSpPr>
            <p:nvPr/>
          </p:nvSpPr>
          <p:spPr bwMode="auto">
            <a:xfrm>
              <a:off x="11692165" y="8663238"/>
              <a:ext cx="471411" cy="389549"/>
            </a:xfrm>
            <a:custGeom>
              <a:avLst/>
              <a:gdLst>
                <a:gd name="T0" fmla="*/ 823 w 824"/>
                <a:gd name="T1" fmla="*/ 249 h 684"/>
                <a:gd name="T2" fmla="*/ 823 w 824"/>
                <a:gd name="T3" fmla="*/ 249 h 684"/>
                <a:gd name="T4" fmla="*/ 792 w 824"/>
                <a:gd name="T5" fmla="*/ 171 h 684"/>
                <a:gd name="T6" fmla="*/ 823 w 824"/>
                <a:gd name="T7" fmla="*/ 104 h 684"/>
                <a:gd name="T8" fmla="*/ 725 w 824"/>
                <a:gd name="T9" fmla="*/ 0 h 684"/>
                <a:gd name="T10" fmla="*/ 104 w 824"/>
                <a:gd name="T11" fmla="*/ 0 h 684"/>
                <a:gd name="T12" fmla="*/ 0 w 824"/>
                <a:gd name="T13" fmla="*/ 104 h 684"/>
                <a:gd name="T14" fmla="*/ 31 w 824"/>
                <a:gd name="T15" fmla="*/ 171 h 684"/>
                <a:gd name="T16" fmla="*/ 0 w 824"/>
                <a:gd name="T17" fmla="*/ 249 h 684"/>
                <a:gd name="T18" fmla="*/ 31 w 824"/>
                <a:gd name="T19" fmla="*/ 321 h 684"/>
                <a:gd name="T20" fmla="*/ 0 w 824"/>
                <a:gd name="T21" fmla="*/ 394 h 684"/>
                <a:gd name="T22" fmla="*/ 104 w 824"/>
                <a:gd name="T23" fmla="*/ 492 h 684"/>
                <a:gd name="T24" fmla="*/ 120 w 824"/>
                <a:gd name="T25" fmla="*/ 492 h 684"/>
                <a:gd name="T26" fmla="*/ 414 w 824"/>
                <a:gd name="T27" fmla="*/ 683 h 684"/>
                <a:gd name="T28" fmla="*/ 704 w 824"/>
                <a:gd name="T29" fmla="*/ 492 h 684"/>
                <a:gd name="T30" fmla="*/ 725 w 824"/>
                <a:gd name="T31" fmla="*/ 492 h 684"/>
                <a:gd name="T32" fmla="*/ 823 w 824"/>
                <a:gd name="T33" fmla="*/ 394 h 684"/>
                <a:gd name="T34" fmla="*/ 792 w 824"/>
                <a:gd name="T35" fmla="*/ 321 h 684"/>
                <a:gd name="T36" fmla="*/ 823 w 824"/>
                <a:gd name="T37" fmla="*/ 249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4" h="684">
                  <a:moveTo>
                    <a:pt x="823" y="249"/>
                  </a:moveTo>
                  <a:lnTo>
                    <a:pt x="823" y="249"/>
                  </a:lnTo>
                  <a:cubicBezTo>
                    <a:pt x="823" y="218"/>
                    <a:pt x="813" y="192"/>
                    <a:pt x="792" y="171"/>
                  </a:cubicBezTo>
                  <a:cubicBezTo>
                    <a:pt x="813" y="156"/>
                    <a:pt x="823" y="129"/>
                    <a:pt x="823" y="104"/>
                  </a:cubicBezTo>
                  <a:cubicBezTo>
                    <a:pt x="823" y="47"/>
                    <a:pt x="782" y="0"/>
                    <a:pt x="725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4"/>
                  </a:cubicBezTo>
                  <a:cubicBezTo>
                    <a:pt x="0" y="129"/>
                    <a:pt x="10" y="156"/>
                    <a:pt x="31" y="171"/>
                  </a:cubicBezTo>
                  <a:cubicBezTo>
                    <a:pt x="10" y="192"/>
                    <a:pt x="0" y="218"/>
                    <a:pt x="0" y="249"/>
                  </a:cubicBezTo>
                  <a:cubicBezTo>
                    <a:pt x="0" y="275"/>
                    <a:pt x="10" y="300"/>
                    <a:pt x="31" y="321"/>
                  </a:cubicBezTo>
                  <a:cubicBezTo>
                    <a:pt x="10" y="337"/>
                    <a:pt x="0" y="363"/>
                    <a:pt x="0" y="394"/>
                  </a:cubicBezTo>
                  <a:cubicBezTo>
                    <a:pt x="0" y="446"/>
                    <a:pt x="47" y="492"/>
                    <a:pt x="104" y="492"/>
                  </a:cubicBezTo>
                  <a:cubicBezTo>
                    <a:pt x="120" y="492"/>
                    <a:pt x="120" y="492"/>
                    <a:pt x="120" y="492"/>
                  </a:cubicBezTo>
                  <a:cubicBezTo>
                    <a:pt x="171" y="606"/>
                    <a:pt x="280" y="683"/>
                    <a:pt x="414" y="683"/>
                  </a:cubicBezTo>
                  <a:cubicBezTo>
                    <a:pt x="544" y="683"/>
                    <a:pt x="653" y="606"/>
                    <a:pt x="704" y="492"/>
                  </a:cubicBezTo>
                  <a:cubicBezTo>
                    <a:pt x="725" y="492"/>
                    <a:pt x="725" y="492"/>
                    <a:pt x="725" y="492"/>
                  </a:cubicBezTo>
                  <a:cubicBezTo>
                    <a:pt x="782" y="492"/>
                    <a:pt x="823" y="446"/>
                    <a:pt x="823" y="394"/>
                  </a:cubicBezTo>
                  <a:cubicBezTo>
                    <a:pt x="823" y="363"/>
                    <a:pt x="813" y="337"/>
                    <a:pt x="792" y="321"/>
                  </a:cubicBezTo>
                  <a:cubicBezTo>
                    <a:pt x="813" y="300"/>
                    <a:pt x="823" y="275"/>
                    <a:pt x="823" y="249"/>
                  </a:cubicBezTo>
                </a:path>
              </a:pathLst>
            </a:custGeom>
            <a:solidFill>
              <a:srgbClr val="DEEBF2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67"/>
            <p:cNvSpPr>
              <a:spLocks noChangeArrowheads="1"/>
            </p:cNvSpPr>
            <p:nvPr/>
          </p:nvSpPr>
          <p:spPr bwMode="auto">
            <a:xfrm>
              <a:off x="11724903" y="8673057"/>
              <a:ext cx="405938" cy="91658"/>
            </a:xfrm>
            <a:custGeom>
              <a:avLst/>
              <a:gdLst>
                <a:gd name="T0" fmla="*/ 709 w 715"/>
                <a:gd name="T1" fmla="*/ 37 h 157"/>
                <a:gd name="T2" fmla="*/ 709 w 715"/>
                <a:gd name="T3" fmla="*/ 37 h 157"/>
                <a:gd name="T4" fmla="*/ 678 w 715"/>
                <a:gd name="T5" fmla="*/ 73 h 157"/>
                <a:gd name="T6" fmla="*/ 41 w 715"/>
                <a:gd name="T7" fmla="*/ 156 h 157"/>
                <a:gd name="T8" fmla="*/ 5 w 715"/>
                <a:gd name="T9" fmla="*/ 125 h 157"/>
                <a:gd name="T10" fmla="*/ 37 w 715"/>
                <a:gd name="T11" fmla="*/ 83 h 157"/>
                <a:gd name="T12" fmla="*/ 673 w 715"/>
                <a:gd name="T13" fmla="*/ 6 h 157"/>
                <a:gd name="T14" fmla="*/ 709 w 715"/>
                <a:gd name="T15" fmla="*/ 3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5" h="157">
                  <a:moveTo>
                    <a:pt x="709" y="37"/>
                  </a:moveTo>
                  <a:lnTo>
                    <a:pt x="709" y="37"/>
                  </a:lnTo>
                  <a:cubicBezTo>
                    <a:pt x="714" y="52"/>
                    <a:pt x="699" y="73"/>
                    <a:pt x="678" y="73"/>
                  </a:cubicBezTo>
                  <a:cubicBezTo>
                    <a:pt x="41" y="156"/>
                    <a:pt x="41" y="156"/>
                    <a:pt x="41" y="156"/>
                  </a:cubicBezTo>
                  <a:cubicBezTo>
                    <a:pt x="26" y="156"/>
                    <a:pt x="5" y="145"/>
                    <a:pt x="5" y="125"/>
                  </a:cubicBezTo>
                  <a:cubicBezTo>
                    <a:pt x="0" y="104"/>
                    <a:pt x="16" y="88"/>
                    <a:pt x="37" y="83"/>
                  </a:cubicBezTo>
                  <a:cubicBezTo>
                    <a:pt x="673" y="6"/>
                    <a:pt x="673" y="6"/>
                    <a:pt x="673" y="6"/>
                  </a:cubicBezTo>
                  <a:cubicBezTo>
                    <a:pt x="688" y="0"/>
                    <a:pt x="709" y="16"/>
                    <a:pt x="709" y="37"/>
                  </a:cubicBezTo>
                </a:path>
              </a:pathLst>
            </a:custGeom>
            <a:solidFill>
              <a:srgbClr val="58717D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68"/>
            <p:cNvSpPr>
              <a:spLocks noChangeArrowheads="1"/>
            </p:cNvSpPr>
            <p:nvPr/>
          </p:nvSpPr>
          <p:spPr bwMode="auto">
            <a:xfrm>
              <a:off x="11724903" y="8758169"/>
              <a:ext cx="405938" cy="88386"/>
            </a:xfrm>
            <a:custGeom>
              <a:avLst/>
              <a:gdLst>
                <a:gd name="T0" fmla="*/ 709 w 715"/>
                <a:gd name="T1" fmla="*/ 32 h 156"/>
                <a:gd name="T2" fmla="*/ 709 w 715"/>
                <a:gd name="T3" fmla="*/ 32 h 156"/>
                <a:gd name="T4" fmla="*/ 678 w 715"/>
                <a:gd name="T5" fmla="*/ 73 h 156"/>
                <a:gd name="T6" fmla="*/ 41 w 715"/>
                <a:gd name="T7" fmla="*/ 155 h 156"/>
                <a:gd name="T8" fmla="*/ 5 w 715"/>
                <a:gd name="T9" fmla="*/ 124 h 156"/>
                <a:gd name="T10" fmla="*/ 37 w 715"/>
                <a:gd name="T11" fmla="*/ 88 h 156"/>
                <a:gd name="T12" fmla="*/ 673 w 715"/>
                <a:gd name="T13" fmla="*/ 0 h 156"/>
                <a:gd name="T14" fmla="*/ 709 w 715"/>
                <a:gd name="T15" fmla="*/ 3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5" h="156">
                  <a:moveTo>
                    <a:pt x="709" y="32"/>
                  </a:moveTo>
                  <a:lnTo>
                    <a:pt x="709" y="32"/>
                  </a:lnTo>
                  <a:cubicBezTo>
                    <a:pt x="714" y="52"/>
                    <a:pt x="699" y="73"/>
                    <a:pt x="678" y="73"/>
                  </a:cubicBezTo>
                  <a:cubicBezTo>
                    <a:pt x="41" y="155"/>
                    <a:pt x="41" y="155"/>
                    <a:pt x="41" y="155"/>
                  </a:cubicBezTo>
                  <a:cubicBezTo>
                    <a:pt x="26" y="155"/>
                    <a:pt x="5" y="145"/>
                    <a:pt x="5" y="124"/>
                  </a:cubicBezTo>
                  <a:cubicBezTo>
                    <a:pt x="0" y="109"/>
                    <a:pt x="16" y="88"/>
                    <a:pt x="37" y="88"/>
                  </a:cubicBezTo>
                  <a:cubicBezTo>
                    <a:pt x="673" y="0"/>
                    <a:pt x="673" y="0"/>
                    <a:pt x="673" y="0"/>
                  </a:cubicBezTo>
                  <a:cubicBezTo>
                    <a:pt x="688" y="0"/>
                    <a:pt x="709" y="15"/>
                    <a:pt x="709" y="32"/>
                  </a:cubicBezTo>
                </a:path>
              </a:pathLst>
            </a:custGeom>
            <a:solidFill>
              <a:srgbClr val="58717D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69"/>
            <p:cNvSpPr>
              <a:spLocks noChangeArrowheads="1"/>
            </p:cNvSpPr>
            <p:nvPr/>
          </p:nvSpPr>
          <p:spPr bwMode="auto">
            <a:xfrm>
              <a:off x="11724903" y="8836733"/>
              <a:ext cx="405938" cy="88386"/>
            </a:xfrm>
            <a:custGeom>
              <a:avLst/>
              <a:gdLst>
                <a:gd name="T0" fmla="*/ 709 w 715"/>
                <a:gd name="T1" fmla="*/ 36 h 156"/>
                <a:gd name="T2" fmla="*/ 709 w 715"/>
                <a:gd name="T3" fmla="*/ 36 h 156"/>
                <a:gd name="T4" fmla="*/ 678 w 715"/>
                <a:gd name="T5" fmla="*/ 72 h 156"/>
                <a:gd name="T6" fmla="*/ 41 w 715"/>
                <a:gd name="T7" fmla="*/ 155 h 156"/>
                <a:gd name="T8" fmla="*/ 5 w 715"/>
                <a:gd name="T9" fmla="*/ 124 h 156"/>
                <a:gd name="T10" fmla="*/ 37 w 715"/>
                <a:gd name="T11" fmla="*/ 83 h 156"/>
                <a:gd name="T12" fmla="*/ 673 w 715"/>
                <a:gd name="T13" fmla="*/ 5 h 156"/>
                <a:gd name="T14" fmla="*/ 709 w 715"/>
                <a:gd name="T15" fmla="*/ 3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5" h="156">
                  <a:moveTo>
                    <a:pt x="709" y="36"/>
                  </a:moveTo>
                  <a:lnTo>
                    <a:pt x="709" y="36"/>
                  </a:lnTo>
                  <a:cubicBezTo>
                    <a:pt x="714" y="52"/>
                    <a:pt x="699" y="72"/>
                    <a:pt x="678" y="72"/>
                  </a:cubicBezTo>
                  <a:cubicBezTo>
                    <a:pt x="41" y="155"/>
                    <a:pt x="41" y="155"/>
                    <a:pt x="41" y="155"/>
                  </a:cubicBezTo>
                  <a:cubicBezTo>
                    <a:pt x="26" y="155"/>
                    <a:pt x="5" y="145"/>
                    <a:pt x="5" y="124"/>
                  </a:cubicBezTo>
                  <a:cubicBezTo>
                    <a:pt x="0" y="103"/>
                    <a:pt x="16" y="88"/>
                    <a:pt x="37" y="83"/>
                  </a:cubicBezTo>
                  <a:cubicBezTo>
                    <a:pt x="673" y="5"/>
                    <a:pt x="673" y="5"/>
                    <a:pt x="673" y="5"/>
                  </a:cubicBezTo>
                  <a:cubicBezTo>
                    <a:pt x="688" y="0"/>
                    <a:pt x="709" y="16"/>
                    <a:pt x="709" y="36"/>
                  </a:cubicBezTo>
                </a:path>
              </a:pathLst>
            </a:custGeom>
            <a:solidFill>
              <a:srgbClr val="58717D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70"/>
            <p:cNvSpPr>
              <a:spLocks noChangeArrowheads="1"/>
            </p:cNvSpPr>
            <p:nvPr/>
          </p:nvSpPr>
          <p:spPr bwMode="auto">
            <a:xfrm>
              <a:off x="10307397" y="5726880"/>
              <a:ext cx="3273689" cy="2998554"/>
            </a:xfrm>
            <a:custGeom>
              <a:avLst/>
              <a:gdLst>
                <a:gd name="T0" fmla="*/ 5728 w 5729"/>
                <a:gd name="T1" fmla="*/ 2856 h 5247"/>
                <a:gd name="T2" fmla="*/ 5728 w 5729"/>
                <a:gd name="T3" fmla="*/ 2856 h 5247"/>
                <a:gd name="T4" fmla="*/ 5138 w 5729"/>
                <a:gd name="T5" fmla="*/ 2256 h 5247"/>
                <a:gd name="T6" fmla="*/ 5376 w 5729"/>
                <a:gd name="T7" fmla="*/ 1453 h 5247"/>
                <a:gd name="T8" fmla="*/ 4558 w 5729"/>
                <a:gd name="T9" fmla="*/ 1216 h 5247"/>
                <a:gd name="T10" fmla="*/ 4351 w 5729"/>
                <a:gd name="T11" fmla="*/ 404 h 5247"/>
                <a:gd name="T12" fmla="*/ 3523 w 5729"/>
                <a:gd name="T13" fmla="*/ 600 h 5247"/>
                <a:gd name="T14" fmla="*/ 2929 w 5729"/>
                <a:gd name="T15" fmla="*/ 0 h 5247"/>
                <a:gd name="T16" fmla="*/ 2313 w 5729"/>
                <a:gd name="T17" fmla="*/ 575 h 5247"/>
                <a:gd name="T18" fmla="*/ 1490 w 5729"/>
                <a:gd name="T19" fmla="*/ 341 h 5247"/>
                <a:gd name="T20" fmla="*/ 1247 w 5729"/>
                <a:gd name="T21" fmla="*/ 1139 h 5247"/>
                <a:gd name="T22" fmla="*/ 413 w 5729"/>
                <a:gd name="T23" fmla="*/ 1340 h 5247"/>
                <a:gd name="T24" fmla="*/ 615 w 5729"/>
                <a:gd name="T25" fmla="*/ 2152 h 5247"/>
                <a:gd name="T26" fmla="*/ 0 w 5729"/>
                <a:gd name="T27" fmla="*/ 2731 h 5247"/>
                <a:gd name="T28" fmla="*/ 590 w 5729"/>
                <a:gd name="T29" fmla="*/ 3332 h 5247"/>
                <a:gd name="T30" fmla="*/ 352 w 5729"/>
                <a:gd name="T31" fmla="*/ 4139 h 5247"/>
                <a:gd name="T32" fmla="*/ 1169 w 5729"/>
                <a:gd name="T33" fmla="*/ 4372 h 5247"/>
                <a:gd name="T34" fmla="*/ 1376 w 5729"/>
                <a:gd name="T35" fmla="*/ 5184 h 5247"/>
                <a:gd name="T36" fmla="*/ 2204 w 5729"/>
                <a:gd name="T37" fmla="*/ 4987 h 5247"/>
                <a:gd name="T38" fmla="*/ 2204 w 5729"/>
                <a:gd name="T39" fmla="*/ 4993 h 5247"/>
                <a:gd name="T40" fmla="*/ 1759 w 5729"/>
                <a:gd name="T41" fmla="*/ 3859 h 5247"/>
                <a:gd name="T42" fmla="*/ 1360 w 5729"/>
                <a:gd name="T43" fmla="*/ 3141 h 5247"/>
                <a:gd name="T44" fmla="*/ 1661 w 5729"/>
                <a:gd name="T45" fmla="*/ 1852 h 5247"/>
                <a:gd name="T46" fmla="*/ 2840 w 5729"/>
                <a:gd name="T47" fmla="*/ 1309 h 5247"/>
                <a:gd name="T48" fmla="*/ 4015 w 5729"/>
                <a:gd name="T49" fmla="*/ 1852 h 5247"/>
                <a:gd name="T50" fmla="*/ 4320 w 5729"/>
                <a:gd name="T51" fmla="*/ 3141 h 5247"/>
                <a:gd name="T52" fmla="*/ 3876 w 5729"/>
                <a:gd name="T53" fmla="*/ 3907 h 5247"/>
                <a:gd name="T54" fmla="*/ 3456 w 5729"/>
                <a:gd name="T55" fmla="*/ 5008 h 5247"/>
                <a:gd name="T56" fmla="*/ 4238 w 5729"/>
                <a:gd name="T57" fmla="*/ 5246 h 5247"/>
                <a:gd name="T58" fmla="*/ 4480 w 5729"/>
                <a:gd name="T59" fmla="*/ 4450 h 5247"/>
                <a:gd name="T60" fmla="*/ 5308 w 5729"/>
                <a:gd name="T61" fmla="*/ 4248 h 5247"/>
                <a:gd name="T62" fmla="*/ 5112 w 5729"/>
                <a:gd name="T63" fmla="*/ 3441 h 5247"/>
                <a:gd name="T64" fmla="*/ 5728 w 5729"/>
                <a:gd name="T65" fmla="*/ 2856 h 5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729" h="5247">
                  <a:moveTo>
                    <a:pt x="5728" y="2856"/>
                  </a:moveTo>
                  <a:lnTo>
                    <a:pt x="5728" y="2856"/>
                  </a:lnTo>
                  <a:cubicBezTo>
                    <a:pt x="5448" y="2773"/>
                    <a:pt x="5215" y="2556"/>
                    <a:pt x="5138" y="2256"/>
                  </a:cubicBezTo>
                  <a:cubicBezTo>
                    <a:pt x="5065" y="1955"/>
                    <a:pt x="5164" y="1651"/>
                    <a:pt x="5376" y="1453"/>
                  </a:cubicBezTo>
                  <a:cubicBezTo>
                    <a:pt x="5091" y="1516"/>
                    <a:pt x="4775" y="1438"/>
                    <a:pt x="4558" y="1216"/>
                  </a:cubicBezTo>
                  <a:cubicBezTo>
                    <a:pt x="4336" y="993"/>
                    <a:pt x="4268" y="683"/>
                    <a:pt x="4351" y="404"/>
                  </a:cubicBezTo>
                  <a:cubicBezTo>
                    <a:pt x="4139" y="600"/>
                    <a:pt x="3824" y="688"/>
                    <a:pt x="3523" y="600"/>
                  </a:cubicBezTo>
                  <a:cubicBezTo>
                    <a:pt x="3218" y="517"/>
                    <a:pt x="3000" y="279"/>
                    <a:pt x="2929" y="0"/>
                  </a:cubicBezTo>
                  <a:cubicBezTo>
                    <a:pt x="2846" y="274"/>
                    <a:pt x="2617" y="502"/>
                    <a:pt x="2313" y="575"/>
                  </a:cubicBezTo>
                  <a:cubicBezTo>
                    <a:pt x="2002" y="647"/>
                    <a:pt x="1691" y="548"/>
                    <a:pt x="1490" y="341"/>
                  </a:cubicBezTo>
                  <a:cubicBezTo>
                    <a:pt x="1557" y="621"/>
                    <a:pt x="1474" y="926"/>
                    <a:pt x="1247" y="1139"/>
                  </a:cubicBezTo>
                  <a:cubicBezTo>
                    <a:pt x="1019" y="1355"/>
                    <a:pt x="698" y="1422"/>
                    <a:pt x="413" y="1340"/>
                  </a:cubicBezTo>
                  <a:cubicBezTo>
                    <a:pt x="615" y="1552"/>
                    <a:pt x="704" y="1857"/>
                    <a:pt x="615" y="2152"/>
                  </a:cubicBezTo>
                  <a:cubicBezTo>
                    <a:pt x="527" y="2448"/>
                    <a:pt x="284" y="2659"/>
                    <a:pt x="0" y="2731"/>
                  </a:cubicBezTo>
                  <a:cubicBezTo>
                    <a:pt x="279" y="2814"/>
                    <a:pt x="512" y="3037"/>
                    <a:pt x="590" y="3332"/>
                  </a:cubicBezTo>
                  <a:cubicBezTo>
                    <a:pt x="662" y="3632"/>
                    <a:pt x="564" y="3937"/>
                    <a:pt x="352" y="4139"/>
                  </a:cubicBezTo>
                  <a:cubicBezTo>
                    <a:pt x="636" y="4072"/>
                    <a:pt x="952" y="4149"/>
                    <a:pt x="1169" y="4372"/>
                  </a:cubicBezTo>
                  <a:cubicBezTo>
                    <a:pt x="1387" y="4594"/>
                    <a:pt x="1454" y="4910"/>
                    <a:pt x="1376" y="5184"/>
                  </a:cubicBezTo>
                  <a:cubicBezTo>
                    <a:pt x="1588" y="4987"/>
                    <a:pt x="1899" y="4904"/>
                    <a:pt x="2204" y="4987"/>
                  </a:cubicBezTo>
                  <a:lnTo>
                    <a:pt x="2204" y="4993"/>
                  </a:lnTo>
                  <a:cubicBezTo>
                    <a:pt x="2178" y="4713"/>
                    <a:pt x="2084" y="4196"/>
                    <a:pt x="1759" y="3859"/>
                  </a:cubicBezTo>
                  <a:cubicBezTo>
                    <a:pt x="1557" y="3658"/>
                    <a:pt x="1422" y="3410"/>
                    <a:pt x="1360" y="3141"/>
                  </a:cubicBezTo>
                  <a:cubicBezTo>
                    <a:pt x="1257" y="2685"/>
                    <a:pt x="1371" y="2204"/>
                    <a:pt x="1661" y="1852"/>
                  </a:cubicBezTo>
                  <a:cubicBezTo>
                    <a:pt x="1951" y="1505"/>
                    <a:pt x="2365" y="1309"/>
                    <a:pt x="2840" y="1309"/>
                  </a:cubicBezTo>
                  <a:cubicBezTo>
                    <a:pt x="3311" y="1309"/>
                    <a:pt x="3730" y="1505"/>
                    <a:pt x="4015" y="1852"/>
                  </a:cubicBezTo>
                  <a:cubicBezTo>
                    <a:pt x="4309" y="2204"/>
                    <a:pt x="4423" y="2685"/>
                    <a:pt x="4320" y="3141"/>
                  </a:cubicBezTo>
                  <a:cubicBezTo>
                    <a:pt x="4258" y="3410"/>
                    <a:pt x="4108" y="3668"/>
                    <a:pt x="3876" y="3907"/>
                  </a:cubicBezTo>
                  <a:cubicBezTo>
                    <a:pt x="3523" y="4258"/>
                    <a:pt x="3466" y="4755"/>
                    <a:pt x="3456" y="5008"/>
                  </a:cubicBezTo>
                  <a:cubicBezTo>
                    <a:pt x="3751" y="4952"/>
                    <a:pt x="4041" y="5050"/>
                    <a:pt x="4238" y="5246"/>
                  </a:cubicBezTo>
                  <a:cubicBezTo>
                    <a:pt x="4170" y="4972"/>
                    <a:pt x="4253" y="4662"/>
                    <a:pt x="4480" y="4450"/>
                  </a:cubicBezTo>
                  <a:cubicBezTo>
                    <a:pt x="4708" y="4238"/>
                    <a:pt x="5023" y="4170"/>
                    <a:pt x="5308" y="4248"/>
                  </a:cubicBezTo>
                  <a:cubicBezTo>
                    <a:pt x="5106" y="4040"/>
                    <a:pt x="5023" y="3736"/>
                    <a:pt x="5112" y="3441"/>
                  </a:cubicBezTo>
                  <a:cubicBezTo>
                    <a:pt x="5200" y="3141"/>
                    <a:pt x="5437" y="2928"/>
                    <a:pt x="5728" y="285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71"/>
            <p:cNvSpPr>
              <a:spLocks noChangeArrowheads="1"/>
            </p:cNvSpPr>
            <p:nvPr/>
          </p:nvSpPr>
          <p:spPr bwMode="auto">
            <a:xfrm>
              <a:off x="10307397" y="5723608"/>
              <a:ext cx="3273689" cy="3005101"/>
            </a:xfrm>
            <a:custGeom>
              <a:avLst/>
              <a:gdLst>
                <a:gd name="T0" fmla="*/ 5728 w 5729"/>
                <a:gd name="T1" fmla="*/ 2862 h 5259"/>
                <a:gd name="T2" fmla="*/ 5376 w 5729"/>
                <a:gd name="T3" fmla="*/ 1459 h 5259"/>
                <a:gd name="T4" fmla="*/ 5179 w 5729"/>
                <a:gd name="T5" fmla="*/ 1480 h 5259"/>
                <a:gd name="T6" fmla="*/ 4351 w 5729"/>
                <a:gd name="T7" fmla="*/ 410 h 5259"/>
                <a:gd name="T8" fmla="*/ 3761 w 5729"/>
                <a:gd name="T9" fmla="*/ 637 h 5259"/>
                <a:gd name="T10" fmla="*/ 2929 w 5729"/>
                <a:gd name="T11" fmla="*/ 0 h 5259"/>
                <a:gd name="T12" fmla="*/ 2105 w 5729"/>
                <a:gd name="T13" fmla="*/ 601 h 5259"/>
                <a:gd name="T14" fmla="*/ 1485 w 5729"/>
                <a:gd name="T15" fmla="*/ 347 h 5259"/>
                <a:gd name="T16" fmla="*/ 652 w 5729"/>
                <a:gd name="T17" fmla="*/ 1377 h 5259"/>
                <a:gd name="T18" fmla="*/ 413 w 5729"/>
                <a:gd name="T19" fmla="*/ 1346 h 5259"/>
                <a:gd name="T20" fmla="*/ 0 w 5729"/>
                <a:gd name="T21" fmla="*/ 2737 h 5259"/>
                <a:gd name="T22" fmla="*/ 590 w 5729"/>
                <a:gd name="T23" fmla="*/ 3338 h 5259"/>
                <a:gd name="T24" fmla="*/ 346 w 5729"/>
                <a:gd name="T25" fmla="*/ 4145 h 5259"/>
                <a:gd name="T26" fmla="*/ 1169 w 5729"/>
                <a:gd name="T27" fmla="*/ 4378 h 5259"/>
                <a:gd name="T28" fmla="*/ 1376 w 5729"/>
                <a:gd name="T29" fmla="*/ 5190 h 5259"/>
                <a:gd name="T30" fmla="*/ 2204 w 5729"/>
                <a:gd name="T31" fmla="*/ 4993 h 5259"/>
                <a:gd name="T32" fmla="*/ 2204 w 5729"/>
                <a:gd name="T33" fmla="*/ 4999 h 5259"/>
                <a:gd name="T34" fmla="*/ 2209 w 5729"/>
                <a:gd name="T35" fmla="*/ 4999 h 5259"/>
                <a:gd name="T36" fmla="*/ 1324 w 5729"/>
                <a:gd name="T37" fmla="*/ 2810 h 5259"/>
                <a:gd name="T38" fmla="*/ 4015 w 5729"/>
                <a:gd name="T39" fmla="*/ 1858 h 5259"/>
                <a:gd name="T40" fmla="*/ 3876 w 5729"/>
                <a:gd name="T41" fmla="*/ 3913 h 5259"/>
                <a:gd name="T42" fmla="*/ 3456 w 5729"/>
                <a:gd name="T43" fmla="*/ 5014 h 5259"/>
                <a:gd name="T44" fmla="*/ 4238 w 5729"/>
                <a:gd name="T45" fmla="*/ 5258 h 5259"/>
                <a:gd name="T46" fmla="*/ 4480 w 5729"/>
                <a:gd name="T47" fmla="*/ 4456 h 5259"/>
                <a:gd name="T48" fmla="*/ 5314 w 5729"/>
                <a:gd name="T49" fmla="*/ 4254 h 5259"/>
                <a:gd name="T50" fmla="*/ 5112 w 5729"/>
                <a:gd name="T51" fmla="*/ 3447 h 5259"/>
                <a:gd name="T52" fmla="*/ 5728 w 5729"/>
                <a:gd name="T53" fmla="*/ 2862 h 5259"/>
                <a:gd name="T54" fmla="*/ 5112 w 5729"/>
                <a:gd name="T55" fmla="*/ 3447 h 5259"/>
                <a:gd name="T56" fmla="*/ 5308 w 5729"/>
                <a:gd name="T57" fmla="*/ 4254 h 5259"/>
                <a:gd name="T58" fmla="*/ 4480 w 5729"/>
                <a:gd name="T59" fmla="*/ 4456 h 5259"/>
                <a:gd name="T60" fmla="*/ 4238 w 5729"/>
                <a:gd name="T61" fmla="*/ 5252 h 5259"/>
                <a:gd name="T62" fmla="*/ 3456 w 5729"/>
                <a:gd name="T63" fmla="*/ 5014 h 5259"/>
                <a:gd name="T64" fmla="*/ 3876 w 5729"/>
                <a:gd name="T65" fmla="*/ 3913 h 5259"/>
                <a:gd name="T66" fmla="*/ 4015 w 5729"/>
                <a:gd name="T67" fmla="*/ 1858 h 5259"/>
                <a:gd name="T68" fmla="*/ 1324 w 5729"/>
                <a:gd name="T69" fmla="*/ 2810 h 5259"/>
                <a:gd name="T70" fmla="*/ 2204 w 5729"/>
                <a:gd name="T71" fmla="*/ 4999 h 5259"/>
                <a:gd name="T72" fmla="*/ 2204 w 5729"/>
                <a:gd name="T73" fmla="*/ 4993 h 5259"/>
                <a:gd name="T74" fmla="*/ 2204 w 5729"/>
                <a:gd name="T75" fmla="*/ 4993 h 5259"/>
                <a:gd name="T76" fmla="*/ 1376 w 5729"/>
                <a:gd name="T77" fmla="*/ 5190 h 5259"/>
                <a:gd name="T78" fmla="*/ 1169 w 5729"/>
                <a:gd name="T79" fmla="*/ 4378 h 5259"/>
                <a:gd name="T80" fmla="*/ 352 w 5729"/>
                <a:gd name="T81" fmla="*/ 4145 h 5259"/>
                <a:gd name="T82" fmla="*/ 590 w 5729"/>
                <a:gd name="T83" fmla="*/ 3338 h 5259"/>
                <a:gd name="T84" fmla="*/ 0 w 5729"/>
                <a:gd name="T85" fmla="*/ 2737 h 5259"/>
                <a:gd name="T86" fmla="*/ 419 w 5729"/>
                <a:gd name="T87" fmla="*/ 1346 h 5259"/>
                <a:gd name="T88" fmla="*/ 652 w 5729"/>
                <a:gd name="T89" fmla="*/ 1382 h 5259"/>
                <a:gd name="T90" fmla="*/ 1490 w 5729"/>
                <a:gd name="T91" fmla="*/ 347 h 5259"/>
                <a:gd name="T92" fmla="*/ 2105 w 5729"/>
                <a:gd name="T93" fmla="*/ 606 h 5259"/>
                <a:gd name="T94" fmla="*/ 2929 w 5729"/>
                <a:gd name="T95" fmla="*/ 6 h 5259"/>
                <a:gd name="T96" fmla="*/ 3761 w 5729"/>
                <a:gd name="T97" fmla="*/ 643 h 5259"/>
                <a:gd name="T98" fmla="*/ 4351 w 5729"/>
                <a:gd name="T99" fmla="*/ 410 h 5259"/>
                <a:gd name="T100" fmla="*/ 5179 w 5729"/>
                <a:gd name="T101" fmla="*/ 1480 h 5259"/>
                <a:gd name="T102" fmla="*/ 5376 w 5729"/>
                <a:gd name="T103" fmla="*/ 1455 h 5259"/>
                <a:gd name="T104" fmla="*/ 5728 w 5729"/>
                <a:gd name="T105" fmla="*/ 2867 h 5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729" h="5259">
                  <a:moveTo>
                    <a:pt x="5728" y="2862"/>
                  </a:moveTo>
                  <a:lnTo>
                    <a:pt x="5728" y="2862"/>
                  </a:lnTo>
                  <a:lnTo>
                    <a:pt x="5728" y="2862"/>
                  </a:lnTo>
                  <a:cubicBezTo>
                    <a:pt x="5448" y="2779"/>
                    <a:pt x="5215" y="2562"/>
                    <a:pt x="5138" y="2262"/>
                  </a:cubicBezTo>
                  <a:cubicBezTo>
                    <a:pt x="5122" y="2194"/>
                    <a:pt x="5112" y="2127"/>
                    <a:pt x="5112" y="2060"/>
                  </a:cubicBezTo>
                  <a:cubicBezTo>
                    <a:pt x="5112" y="1832"/>
                    <a:pt x="5210" y="1615"/>
                    <a:pt x="5376" y="1459"/>
                  </a:cubicBezTo>
                  <a:cubicBezTo>
                    <a:pt x="5376" y="1455"/>
                    <a:pt x="5376" y="1455"/>
                    <a:pt x="5376" y="1455"/>
                  </a:cubicBezTo>
                  <a:lnTo>
                    <a:pt x="5376" y="1455"/>
                  </a:lnTo>
                  <a:cubicBezTo>
                    <a:pt x="5308" y="1470"/>
                    <a:pt x="5241" y="1480"/>
                    <a:pt x="5179" y="1480"/>
                  </a:cubicBezTo>
                  <a:cubicBezTo>
                    <a:pt x="4952" y="1480"/>
                    <a:pt x="4729" y="1393"/>
                    <a:pt x="4558" y="1222"/>
                  </a:cubicBezTo>
                  <a:cubicBezTo>
                    <a:pt x="4398" y="1062"/>
                    <a:pt x="4320" y="849"/>
                    <a:pt x="4320" y="643"/>
                  </a:cubicBezTo>
                  <a:cubicBezTo>
                    <a:pt x="4320" y="564"/>
                    <a:pt x="4330" y="487"/>
                    <a:pt x="4351" y="410"/>
                  </a:cubicBezTo>
                  <a:lnTo>
                    <a:pt x="4351" y="410"/>
                  </a:lnTo>
                  <a:lnTo>
                    <a:pt x="4351" y="410"/>
                  </a:lnTo>
                  <a:cubicBezTo>
                    <a:pt x="4191" y="554"/>
                    <a:pt x="3984" y="637"/>
                    <a:pt x="3761" y="637"/>
                  </a:cubicBezTo>
                  <a:cubicBezTo>
                    <a:pt x="3684" y="637"/>
                    <a:pt x="3601" y="627"/>
                    <a:pt x="3523" y="606"/>
                  </a:cubicBezTo>
                  <a:cubicBezTo>
                    <a:pt x="3218" y="523"/>
                    <a:pt x="3000" y="285"/>
                    <a:pt x="2929" y="6"/>
                  </a:cubicBezTo>
                  <a:cubicBezTo>
                    <a:pt x="2929" y="0"/>
                    <a:pt x="2929" y="0"/>
                    <a:pt x="2929" y="0"/>
                  </a:cubicBezTo>
                  <a:cubicBezTo>
                    <a:pt x="2929" y="6"/>
                    <a:pt x="2929" y="6"/>
                    <a:pt x="2929" y="6"/>
                  </a:cubicBezTo>
                  <a:cubicBezTo>
                    <a:pt x="2840" y="280"/>
                    <a:pt x="2617" y="502"/>
                    <a:pt x="2313" y="581"/>
                  </a:cubicBezTo>
                  <a:cubicBezTo>
                    <a:pt x="2240" y="595"/>
                    <a:pt x="2173" y="601"/>
                    <a:pt x="2105" y="601"/>
                  </a:cubicBezTo>
                  <a:cubicBezTo>
                    <a:pt x="1868" y="601"/>
                    <a:pt x="1651" y="508"/>
                    <a:pt x="1490" y="347"/>
                  </a:cubicBezTo>
                  <a:cubicBezTo>
                    <a:pt x="1485" y="342"/>
                    <a:pt x="1485" y="342"/>
                    <a:pt x="1485" y="342"/>
                  </a:cubicBezTo>
                  <a:cubicBezTo>
                    <a:pt x="1485" y="347"/>
                    <a:pt x="1485" y="347"/>
                    <a:pt x="1485" y="347"/>
                  </a:cubicBezTo>
                  <a:cubicBezTo>
                    <a:pt x="1500" y="410"/>
                    <a:pt x="1510" y="477"/>
                    <a:pt x="1510" y="539"/>
                  </a:cubicBezTo>
                  <a:cubicBezTo>
                    <a:pt x="1510" y="762"/>
                    <a:pt x="1422" y="978"/>
                    <a:pt x="1247" y="1145"/>
                  </a:cubicBezTo>
                  <a:cubicBezTo>
                    <a:pt x="1081" y="1299"/>
                    <a:pt x="869" y="1377"/>
                    <a:pt x="652" y="1377"/>
                  </a:cubicBezTo>
                  <a:cubicBezTo>
                    <a:pt x="574" y="1377"/>
                    <a:pt x="496" y="1367"/>
                    <a:pt x="419" y="1346"/>
                  </a:cubicBezTo>
                  <a:cubicBezTo>
                    <a:pt x="413" y="1346"/>
                    <a:pt x="413" y="1346"/>
                    <a:pt x="413" y="1346"/>
                  </a:cubicBezTo>
                  <a:lnTo>
                    <a:pt x="413" y="1346"/>
                  </a:lnTo>
                  <a:cubicBezTo>
                    <a:pt x="564" y="1501"/>
                    <a:pt x="652" y="1708"/>
                    <a:pt x="652" y="1925"/>
                  </a:cubicBezTo>
                  <a:cubicBezTo>
                    <a:pt x="652" y="1998"/>
                    <a:pt x="641" y="2081"/>
                    <a:pt x="615" y="2158"/>
                  </a:cubicBezTo>
                  <a:cubicBezTo>
                    <a:pt x="527" y="2454"/>
                    <a:pt x="284" y="2665"/>
                    <a:pt x="0" y="2737"/>
                  </a:cubicBezTo>
                  <a:lnTo>
                    <a:pt x="0" y="2737"/>
                  </a:lnTo>
                  <a:lnTo>
                    <a:pt x="0" y="2737"/>
                  </a:lnTo>
                  <a:cubicBezTo>
                    <a:pt x="279" y="2820"/>
                    <a:pt x="512" y="3043"/>
                    <a:pt x="590" y="3338"/>
                  </a:cubicBezTo>
                  <a:cubicBezTo>
                    <a:pt x="605" y="3405"/>
                    <a:pt x="610" y="3472"/>
                    <a:pt x="610" y="3540"/>
                  </a:cubicBezTo>
                  <a:cubicBezTo>
                    <a:pt x="610" y="3772"/>
                    <a:pt x="517" y="3990"/>
                    <a:pt x="352" y="4145"/>
                  </a:cubicBezTo>
                  <a:cubicBezTo>
                    <a:pt x="346" y="4145"/>
                    <a:pt x="346" y="4145"/>
                    <a:pt x="346" y="4145"/>
                  </a:cubicBezTo>
                  <a:cubicBezTo>
                    <a:pt x="352" y="4145"/>
                    <a:pt x="352" y="4145"/>
                    <a:pt x="352" y="4145"/>
                  </a:cubicBezTo>
                  <a:cubicBezTo>
                    <a:pt x="419" y="4129"/>
                    <a:pt x="486" y="4125"/>
                    <a:pt x="554" y="4125"/>
                  </a:cubicBezTo>
                  <a:cubicBezTo>
                    <a:pt x="775" y="4125"/>
                    <a:pt x="998" y="4207"/>
                    <a:pt x="1169" y="4378"/>
                  </a:cubicBezTo>
                  <a:cubicBezTo>
                    <a:pt x="1329" y="4544"/>
                    <a:pt x="1407" y="4750"/>
                    <a:pt x="1407" y="4962"/>
                  </a:cubicBezTo>
                  <a:cubicBezTo>
                    <a:pt x="1407" y="5040"/>
                    <a:pt x="1397" y="5118"/>
                    <a:pt x="1376" y="5190"/>
                  </a:cubicBezTo>
                  <a:lnTo>
                    <a:pt x="1376" y="5190"/>
                  </a:lnTo>
                  <a:lnTo>
                    <a:pt x="1376" y="5190"/>
                  </a:lnTo>
                  <a:cubicBezTo>
                    <a:pt x="1531" y="5045"/>
                    <a:pt x="1743" y="4962"/>
                    <a:pt x="1966" y="4962"/>
                  </a:cubicBezTo>
                  <a:cubicBezTo>
                    <a:pt x="2043" y="4962"/>
                    <a:pt x="2126" y="4973"/>
                    <a:pt x="2204" y="4993"/>
                  </a:cubicBezTo>
                  <a:lnTo>
                    <a:pt x="2204" y="4993"/>
                  </a:lnTo>
                  <a:lnTo>
                    <a:pt x="2204" y="4993"/>
                  </a:lnTo>
                  <a:cubicBezTo>
                    <a:pt x="2204" y="4999"/>
                    <a:pt x="2204" y="4999"/>
                    <a:pt x="2204" y="4999"/>
                  </a:cubicBezTo>
                  <a:lnTo>
                    <a:pt x="2204" y="4999"/>
                  </a:lnTo>
                  <a:cubicBezTo>
                    <a:pt x="2209" y="4999"/>
                    <a:pt x="2209" y="4999"/>
                    <a:pt x="2209" y="4999"/>
                  </a:cubicBezTo>
                  <a:lnTo>
                    <a:pt x="2209" y="4999"/>
                  </a:lnTo>
                  <a:cubicBezTo>
                    <a:pt x="2178" y="4719"/>
                    <a:pt x="2084" y="4202"/>
                    <a:pt x="1759" y="3865"/>
                  </a:cubicBezTo>
                  <a:cubicBezTo>
                    <a:pt x="1557" y="3664"/>
                    <a:pt x="1422" y="3416"/>
                    <a:pt x="1360" y="3147"/>
                  </a:cubicBezTo>
                  <a:cubicBezTo>
                    <a:pt x="1335" y="3033"/>
                    <a:pt x="1324" y="2924"/>
                    <a:pt x="1324" y="2810"/>
                  </a:cubicBezTo>
                  <a:cubicBezTo>
                    <a:pt x="1324" y="2469"/>
                    <a:pt x="1443" y="2127"/>
                    <a:pt x="1661" y="1858"/>
                  </a:cubicBezTo>
                  <a:cubicBezTo>
                    <a:pt x="1951" y="1511"/>
                    <a:pt x="2365" y="1320"/>
                    <a:pt x="2840" y="1320"/>
                  </a:cubicBezTo>
                  <a:cubicBezTo>
                    <a:pt x="3311" y="1320"/>
                    <a:pt x="3730" y="1511"/>
                    <a:pt x="4015" y="1858"/>
                  </a:cubicBezTo>
                  <a:cubicBezTo>
                    <a:pt x="4238" y="2127"/>
                    <a:pt x="4357" y="2469"/>
                    <a:pt x="4357" y="2810"/>
                  </a:cubicBezTo>
                  <a:cubicBezTo>
                    <a:pt x="4357" y="2924"/>
                    <a:pt x="4340" y="3033"/>
                    <a:pt x="4320" y="3147"/>
                  </a:cubicBezTo>
                  <a:cubicBezTo>
                    <a:pt x="4258" y="3416"/>
                    <a:pt x="4108" y="3674"/>
                    <a:pt x="3876" y="3913"/>
                  </a:cubicBezTo>
                  <a:cubicBezTo>
                    <a:pt x="3523" y="4264"/>
                    <a:pt x="3466" y="4761"/>
                    <a:pt x="3456" y="5014"/>
                  </a:cubicBezTo>
                  <a:lnTo>
                    <a:pt x="3456" y="5014"/>
                  </a:lnTo>
                  <a:lnTo>
                    <a:pt x="3456" y="5014"/>
                  </a:lnTo>
                  <a:cubicBezTo>
                    <a:pt x="3513" y="5004"/>
                    <a:pt x="3570" y="4999"/>
                    <a:pt x="3627" y="4999"/>
                  </a:cubicBezTo>
                  <a:cubicBezTo>
                    <a:pt x="3860" y="4999"/>
                    <a:pt x="4077" y="5097"/>
                    <a:pt x="4238" y="5252"/>
                  </a:cubicBezTo>
                  <a:cubicBezTo>
                    <a:pt x="4238" y="5258"/>
                    <a:pt x="4238" y="5258"/>
                    <a:pt x="4238" y="5258"/>
                  </a:cubicBezTo>
                  <a:cubicBezTo>
                    <a:pt x="4238" y="5252"/>
                    <a:pt x="4238" y="5252"/>
                    <a:pt x="4238" y="5252"/>
                  </a:cubicBezTo>
                  <a:cubicBezTo>
                    <a:pt x="4222" y="5190"/>
                    <a:pt x="4217" y="5123"/>
                    <a:pt x="4217" y="5056"/>
                  </a:cubicBezTo>
                  <a:cubicBezTo>
                    <a:pt x="4217" y="4839"/>
                    <a:pt x="4305" y="4621"/>
                    <a:pt x="4480" y="4456"/>
                  </a:cubicBezTo>
                  <a:cubicBezTo>
                    <a:pt x="4646" y="4300"/>
                    <a:pt x="4858" y="4223"/>
                    <a:pt x="5075" y="4223"/>
                  </a:cubicBezTo>
                  <a:cubicBezTo>
                    <a:pt x="5153" y="4223"/>
                    <a:pt x="5231" y="4233"/>
                    <a:pt x="5308" y="4254"/>
                  </a:cubicBezTo>
                  <a:cubicBezTo>
                    <a:pt x="5314" y="4254"/>
                    <a:pt x="5314" y="4254"/>
                    <a:pt x="5314" y="4254"/>
                  </a:cubicBezTo>
                  <a:cubicBezTo>
                    <a:pt x="5308" y="4254"/>
                    <a:pt x="5308" y="4254"/>
                    <a:pt x="5308" y="4254"/>
                  </a:cubicBezTo>
                  <a:cubicBezTo>
                    <a:pt x="5164" y="4098"/>
                    <a:pt x="5075" y="3897"/>
                    <a:pt x="5075" y="3680"/>
                  </a:cubicBezTo>
                  <a:cubicBezTo>
                    <a:pt x="5075" y="3601"/>
                    <a:pt x="5086" y="3524"/>
                    <a:pt x="5112" y="3447"/>
                  </a:cubicBezTo>
                  <a:cubicBezTo>
                    <a:pt x="5200" y="3147"/>
                    <a:pt x="5437" y="2934"/>
                    <a:pt x="5728" y="2867"/>
                  </a:cubicBezTo>
                  <a:cubicBezTo>
                    <a:pt x="5728" y="2862"/>
                    <a:pt x="5728" y="2862"/>
                    <a:pt x="5728" y="2862"/>
                  </a:cubicBezTo>
                  <a:lnTo>
                    <a:pt x="5728" y="2862"/>
                  </a:lnTo>
                  <a:lnTo>
                    <a:pt x="5728" y="2862"/>
                  </a:lnTo>
                  <a:lnTo>
                    <a:pt x="5728" y="2862"/>
                  </a:lnTo>
                  <a:cubicBezTo>
                    <a:pt x="5437" y="2934"/>
                    <a:pt x="5200" y="3147"/>
                    <a:pt x="5112" y="3447"/>
                  </a:cubicBezTo>
                  <a:cubicBezTo>
                    <a:pt x="5086" y="3524"/>
                    <a:pt x="5075" y="3601"/>
                    <a:pt x="5075" y="3680"/>
                  </a:cubicBezTo>
                  <a:cubicBezTo>
                    <a:pt x="5075" y="3897"/>
                    <a:pt x="5164" y="4098"/>
                    <a:pt x="5308" y="4254"/>
                  </a:cubicBezTo>
                  <a:lnTo>
                    <a:pt x="5308" y="4254"/>
                  </a:lnTo>
                  <a:lnTo>
                    <a:pt x="5308" y="4254"/>
                  </a:lnTo>
                  <a:cubicBezTo>
                    <a:pt x="5235" y="4233"/>
                    <a:pt x="5153" y="4223"/>
                    <a:pt x="5075" y="4223"/>
                  </a:cubicBezTo>
                  <a:cubicBezTo>
                    <a:pt x="4858" y="4223"/>
                    <a:pt x="4646" y="4300"/>
                    <a:pt x="4480" y="4456"/>
                  </a:cubicBezTo>
                  <a:cubicBezTo>
                    <a:pt x="4305" y="4621"/>
                    <a:pt x="4217" y="4839"/>
                    <a:pt x="4217" y="5056"/>
                  </a:cubicBezTo>
                  <a:cubicBezTo>
                    <a:pt x="4217" y="5123"/>
                    <a:pt x="4222" y="5190"/>
                    <a:pt x="4238" y="5252"/>
                  </a:cubicBezTo>
                  <a:lnTo>
                    <a:pt x="4238" y="5252"/>
                  </a:lnTo>
                  <a:lnTo>
                    <a:pt x="4238" y="5252"/>
                  </a:lnTo>
                  <a:cubicBezTo>
                    <a:pt x="4082" y="5092"/>
                    <a:pt x="3860" y="4999"/>
                    <a:pt x="3627" y="4999"/>
                  </a:cubicBezTo>
                  <a:cubicBezTo>
                    <a:pt x="3570" y="4999"/>
                    <a:pt x="3513" y="5004"/>
                    <a:pt x="3456" y="5014"/>
                  </a:cubicBezTo>
                  <a:lnTo>
                    <a:pt x="3456" y="5014"/>
                  </a:lnTo>
                  <a:cubicBezTo>
                    <a:pt x="3462" y="5014"/>
                    <a:pt x="3462" y="5014"/>
                    <a:pt x="3462" y="5014"/>
                  </a:cubicBezTo>
                  <a:cubicBezTo>
                    <a:pt x="3466" y="4761"/>
                    <a:pt x="3523" y="4264"/>
                    <a:pt x="3876" y="3913"/>
                  </a:cubicBezTo>
                  <a:cubicBezTo>
                    <a:pt x="4108" y="3674"/>
                    <a:pt x="4258" y="3416"/>
                    <a:pt x="4320" y="3147"/>
                  </a:cubicBezTo>
                  <a:cubicBezTo>
                    <a:pt x="4346" y="3033"/>
                    <a:pt x="4357" y="2924"/>
                    <a:pt x="4357" y="2810"/>
                  </a:cubicBezTo>
                  <a:cubicBezTo>
                    <a:pt x="4357" y="2469"/>
                    <a:pt x="4238" y="2127"/>
                    <a:pt x="4015" y="1858"/>
                  </a:cubicBezTo>
                  <a:cubicBezTo>
                    <a:pt x="3730" y="1511"/>
                    <a:pt x="3311" y="1315"/>
                    <a:pt x="2840" y="1315"/>
                  </a:cubicBezTo>
                  <a:cubicBezTo>
                    <a:pt x="2365" y="1315"/>
                    <a:pt x="1951" y="1511"/>
                    <a:pt x="1661" y="1858"/>
                  </a:cubicBezTo>
                  <a:cubicBezTo>
                    <a:pt x="1443" y="2127"/>
                    <a:pt x="1324" y="2469"/>
                    <a:pt x="1324" y="2810"/>
                  </a:cubicBezTo>
                  <a:cubicBezTo>
                    <a:pt x="1324" y="2924"/>
                    <a:pt x="1335" y="3033"/>
                    <a:pt x="1360" y="3147"/>
                  </a:cubicBezTo>
                  <a:cubicBezTo>
                    <a:pt x="1422" y="3416"/>
                    <a:pt x="1557" y="3664"/>
                    <a:pt x="1753" y="3865"/>
                  </a:cubicBezTo>
                  <a:cubicBezTo>
                    <a:pt x="2084" y="4202"/>
                    <a:pt x="2178" y="4719"/>
                    <a:pt x="2204" y="4999"/>
                  </a:cubicBezTo>
                  <a:lnTo>
                    <a:pt x="2204" y="4999"/>
                  </a:lnTo>
                  <a:lnTo>
                    <a:pt x="2204" y="4999"/>
                  </a:lnTo>
                  <a:cubicBezTo>
                    <a:pt x="2204" y="4993"/>
                    <a:pt x="2204" y="4993"/>
                    <a:pt x="2204" y="4993"/>
                  </a:cubicBezTo>
                  <a:lnTo>
                    <a:pt x="2204" y="4993"/>
                  </a:lnTo>
                  <a:lnTo>
                    <a:pt x="2204" y="4993"/>
                  </a:lnTo>
                  <a:lnTo>
                    <a:pt x="2204" y="4993"/>
                  </a:lnTo>
                  <a:cubicBezTo>
                    <a:pt x="2126" y="4973"/>
                    <a:pt x="2043" y="4962"/>
                    <a:pt x="1966" y="4962"/>
                  </a:cubicBezTo>
                  <a:cubicBezTo>
                    <a:pt x="1743" y="4962"/>
                    <a:pt x="1531" y="5045"/>
                    <a:pt x="1376" y="5190"/>
                  </a:cubicBezTo>
                  <a:lnTo>
                    <a:pt x="1376" y="5190"/>
                  </a:lnTo>
                  <a:lnTo>
                    <a:pt x="1376" y="5190"/>
                  </a:lnTo>
                  <a:cubicBezTo>
                    <a:pt x="1397" y="5118"/>
                    <a:pt x="1407" y="5040"/>
                    <a:pt x="1407" y="4962"/>
                  </a:cubicBezTo>
                  <a:cubicBezTo>
                    <a:pt x="1407" y="4750"/>
                    <a:pt x="1329" y="4544"/>
                    <a:pt x="1169" y="4378"/>
                  </a:cubicBezTo>
                  <a:cubicBezTo>
                    <a:pt x="998" y="4207"/>
                    <a:pt x="775" y="4119"/>
                    <a:pt x="554" y="4119"/>
                  </a:cubicBezTo>
                  <a:cubicBezTo>
                    <a:pt x="486" y="4119"/>
                    <a:pt x="419" y="4129"/>
                    <a:pt x="352" y="4145"/>
                  </a:cubicBezTo>
                  <a:lnTo>
                    <a:pt x="352" y="4145"/>
                  </a:lnTo>
                  <a:lnTo>
                    <a:pt x="352" y="4145"/>
                  </a:lnTo>
                  <a:cubicBezTo>
                    <a:pt x="517" y="3990"/>
                    <a:pt x="615" y="3772"/>
                    <a:pt x="615" y="3540"/>
                  </a:cubicBezTo>
                  <a:cubicBezTo>
                    <a:pt x="615" y="3472"/>
                    <a:pt x="605" y="3405"/>
                    <a:pt x="590" y="3338"/>
                  </a:cubicBezTo>
                  <a:cubicBezTo>
                    <a:pt x="512" y="3043"/>
                    <a:pt x="279" y="2820"/>
                    <a:pt x="0" y="2737"/>
                  </a:cubicBezTo>
                  <a:lnTo>
                    <a:pt x="0" y="2737"/>
                  </a:lnTo>
                  <a:lnTo>
                    <a:pt x="0" y="2737"/>
                  </a:lnTo>
                  <a:cubicBezTo>
                    <a:pt x="290" y="2665"/>
                    <a:pt x="527" y="2454"/>
                    <a:pt x="615" y="2158"/>
                  </a:cubicBezTo>
                  <a:cubicBezTo>
                    <a:pt x="641" y="2081"/>
                    <a:pt x="652" y="1998"/>
                    <a:pt x="652" y="1925"/>
                  </a:cubicBezTo>
                  <a:cubicBezTo>
                    <a:pt x="652" y="1708"/>
                    <a:pt x="564" y="1501"/>
                    <a:pt x="419" y="1346"/>
                  </a:cubicBezTo>
                  <a:cubicBezTo>
                    <a:pt x="413" y="1346"/>
                    <a:pt x="413" y="1346"/>
                    <a:pt x="413" y="1346"/>
                  </a:cubicBezTo>
                  <a:lnTo>
                    <a:pt x="413" y="1346"/>
                  </a:lnTo>
                  <a:cubicBezTo>
                    <a:pt x="492" y="1367"/>
                    <a:pt x="574" y="1382"/>
                    <a:pt x="652" y="1382"/>
                  </a:cubicBezTo>
                  <a:cubicBezTo>
                    <a:pt x="869" y="1382"/>
                    <a:pt x="1081" y="1305"/>
                    <a:pt x="1247" y="1145"/>
                  </a:cubicBezTo>
                  <a:cubicBezTo>
                    <a:pt x="1422" y="978"/>
                    <a:pt x="1510" y="762"/>
                    <a:pt x="1510" y="539"/>
                  </a:cubicBezTo>
                  <a:cubicBezTo>
                    <a:pt x="1510" y="477"/>
                    <a:pt x="1505" y="410"/>
                    <a:pt x="1490" y="347"/>
                  </a:cubicBezTo>
                  <a:lnTo>
                    <a:pt x="1490" y="347"/>
                  </a:lnTo>
                  <a:cubicBezTo>
                    <a:pt x="1485" y="347"/>
                    <a:pt x="1485" y="347"/>
                    <a:pt x="1485" y="347"/>
                  </a:cubicBezTo>
                  <a:cubicBezTo>
                    <a:pt x="1645" y="508"/>
                    <a:pt x="1868" y="606"/>
                    <a:pt x="2105" y="606"/>
                  </a:cubicBezTo>
                  <a:cubicBezTo>
                    <a:pt x="2173" y="606"/>
                    <a:pt x="2240" y="595"/>
                    <a:pt x="2313" y="581"/>
                  </a:cubicBezTo>
                  <a:cubicBezTo>
                    <a:pt x="2617" y="508"/>
                    <a:pt x="2846" y="280"/>
                    <a:pt x="2929" y="6"/>
                  </a:cubicBezTo>
                  <a:lnTo>
                    <a:pt x="2929" y="6"/>
                  </a:lnTo>
                  <a:lnTo>
                    <a:pt x="2929" y="6"/>
                  </a:lnTo>
                  <a:cubicBezTo>
                    <a:pt x="3000" y="285"/>
                    <a:pt x="3218" y="523"/>
                    <a:pt x="3523" y="606"/>
                  </a:cubicBezTo>
                  <a:cubicBezTo>
                    <a:pt x="3601" y="627"/>
                    <a:pt x="3684" y="643"/>
                    <a:pt x="3761" y="643"/>
                  </a:cubicBezTo>
                  <a:cubicBezTo>
                    <a:pt x="3984" y="643"/>
                    <a:pt x="4196" y="554"/>
                    <a:pt x="4351" y="410"/>
                  </a:cubicBezTo>
                  <a:lnTo>
                    <a:pt x="4351" y="410"/>
                  </a:lnTo>
                  <a:lnTo>
                    <a:pt x="4351" y="410"/>
                  </a:lnTo>
                  <a:cubicBezTo>
                    <a:pt x="4330" y="487"/>
                    <a:pt x="4320" y="564"/>
                    <a:pt x="4320" y="643"/>
                  </a:cubicBezTo>
                  <a:cubicBezTo>
                    <a:pt x="4320" y="849"/>
                    <a:pt x="4398" y="1062"/>
                    <a:pt x="4558" y="1222"/>
                  </a:cubicBezTo>
                  <a:cubicBezTo>
                    <a:pt x="4729" y="1393"/>
                    <a:pt x="4952" y="1480"/>
                    <a:pt x="5179" y="1480"/>
                  </a:cubicBezTo>
                  <a:cubicBezTo>
                    <a:pt x="5241" y="1480"/>
                    <a:pt x="5308" y="1476"/>
                    <a:pt x="5376" y="1459"/>
                  </a:cubicBezTo>
                  <a:lnTo>
                    <a:pt x="5376" y="1459"/>
                  </a:lnTo>
                  <a:cubicBezTo>
                    <a:pt x="5376" y="1455"/>
                    <a:pt x="5376" y="1455"/>
                    <a:pt x="5376" y="1455"/>
                  </a:cubicBezTo>
                  <a:cubicBezTo>
                    <a:pt x="5210" y="1615"/>
                    <a:pt x="5112" y="1827"/>
                    <a:pt x="5112" y="2060"/>
                  </a:cubicBezTo>
                  <a:cubicBezTo>
                    <a:pt x="5112" y="2127"/>
                    <a:pt x="5122" y="2194"/>
                    <a:pt x="5138" y="2262"/>
                  </a:cubicBezTo>
                  <a:cubicBezTo>
                    <a:pt x="5215" y="2562"/>
                    <a:pt x="5443" y="2785"/>
                    <a:pt x="5728" y="2867"/>
                  </a:cubicBezTo>
                  <a:cubicBezTo>
                    <a:pt x="5728" y="2862"/>
                    <a:pt x="5728" y="2862"/>
                    <a:pt x="5728" y="286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72"/>
            <p:cNvSpPr>
              <a:spLocks noChangeArrowheads="1"/>
            </p:cNvSpPr>
            <p:nvPr/>
          </p:nvSpPr>
          <p:spPr bwMode="auto">
            <a:xfrm>
              <a:off x="10768986" y="10535697"/>
              <a:ext cx="595811" cy="419012"/>
            </a:xfrm>
            <a:custGeom>
              <a:avLst/>
              <a:gdLst>
                <a:gd name="T0" fmla="*/ 943 w 1042"/>
                <a:gd name="T1" fmla="*/ 0 h 731"/>
                <a:gd name="T2" fmla="*/ 943 w 1042"/>
                <a:gd name="T3" fmla="*/ 0 h 731"/>
                <a:gd name="T4" fmla="*/ 100 w 1042"/>
                <a:gd name="T5" fmla="*/ 0 h 731"/>
                <a:gd name="T6" fmla="*/ 0 w 1042"/>
                <a:gd name="T7" fmla="*/ 98 h 731"/>
                <a:gd name="T8" fmla="*/ 0 w 1042"/>
                <a:gd name="T9" fmla="*/ 631 h 731"/>
                <a:gd name="T10" fmla="*/ 100 w 1042"/>
                <a:gd name="T11" fmla="*/ 730 h 731"/>
                <a:gd name="T12" fmla="*/ 943 w 1042"/>
                <a:gd name="T13" fmla="*/ 730 h 731"/>
                <a:gd name="T14" fmla="*/ 1041 w 1042"/>
                <a:gd name="T15" fmla="*/ 631 h 731"/>
                <a:gd name="T16" fmla="*/ 1041 w 1042"/>
                <a:gd name="T17" fmla="*/ 98 h 731"/>
                <a:gd name="T18" fmla="*/ 943 w 1042"/>
                <a:gd name="T19" fmla="*/ 0 h 731"/>
                <a:gd name="T20" fmla="*/ 622 w 1042"/>
                <a:gd name="T21" fmla="*/ 103 h 731"/>
                <a:gd name="T22" fmla="*/ 622 w 1042"/>
                <a:gd name="T23" fmla="*/ 103 h 731"/>
                <a:gd name="T24" fmla="*/ 431 w 1042"/>
                <a:gd name="T25" fmla="*/ 103 h 731"/>
                <a:gd name="T26" fmla="*/ 394 w 1042"/>
                <a:gd name="T27" fmla="*/ 68 h 731"/>
                <a:gd name="T28" fmla="*/ 431 w 1042"/>
                <a:gd name="T29" fmla="*/ 26 h 731"/>
                <a:gd name="T30" fmla="*/ 622 w 1042"/>
                <a:gd name="T31" fmla="*/ 26 h 731"/>
                <a:gd name="T32" fmla="*/ 658 w 1042"/>
                <a:gd name="T33" fmla="*/ 68 h 731"/>
                <a:gd name="T34" fmla="*/ 622 w 1042"/>
                <a:gd name="T35" fmla="*/ 103 h 731"/>
                <a:gd name="T36" fmla="*/ 943 w 1042"/>
                <a:gd name="T37" fmla="*/ 0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2" h="731">
                  <a:moveTo>
                    <a:pt x="943" y="0"/>
                  </a:moveTo>
                  <a:lnTo>
                    <a:pt x="943" y="0"/>
                  </a:lnTo>
                  <a:cubicBezTo>
                    <a:pt x="100" y="0"/>
                    <a:pt x="100" y="0"/>
                    <a:pt x="100" y="0"/>
                  </a:cubicBezTo>
                  <a:cubicBezTo>
                    <a:pt x="48" y="0"/>
                    <a:pt x="0" y="47"/>
                    <a:pt x="0" y="98"/>
                  </a:cubicBezTo>
                  <a:cubicBezTo>
                    <a:pt x="0" y="631"/>
                    <a:pt x="0" y="631"/>
                    <a:pt x="0" y="631"/>
                  </a:cubicBezTo>
                  <a:cubicBezTo>
                    <a:pt x="0" y="682"/>
                    <a:pt x="48" y="730"/>
                    <a:pt x="100" y="730"/>
                  </a:cubicBezTo>
                  <a:cubicBezTo>
                    <a:pt x="943" y="730"/>
                    <a:pt x="943" y="730"/>
                    <a:pt x="943" y="730"/>
                  </a:cubicBezTo>
                  <a:cubicBezTo>
                    <a:pt x="995" y="730"/>
                    <a:pt x="1041" y="682"/>
                    <a:pt x="1041" y="631"/>
                  </a:cubicBezTo>
                  <a:cubicBezTo>
                    <a:pt x="1041" y="98"/>
                    <a:pt x="1041" y="98"/>
                    <a:pt x="1041" y="98"/>
                  </a:cubicBezTo>
                  <a:cubicBezTo>
                    <a:pt x="1041" y="47"/>
                    <a:pt x="995" y="0"/>
                    <a:pt x="943" y="0"/>
                  </a:cubicBezTo>
                  <a:lnTo>
                    <a:pt x="622" y="103"/>
                  </a:lnTo>
                  <a:lnTo>
                    <a:pt x="622" y="103"/>
                  </a:lnTo>
                  <a:cubicBezTo>
                    <a:pt x="431" y="103"/>
                    <a:pt x="431" y="103"/>
                    <a:pt x="431" y="103"/>
                  </a:cubicBezTo>
                  <a:cubicBezTo>
                    <a:pt x="410" y="103"/>
                    <a:pt x="394" y="88"/>
                    <a:pt x="394" y="68"/>
                  </a:cubicBezTo>
                  <a:cubicBezTo>
                    <a:pt x="394" y="47"/>
                    <a:pt x="410" y="26"/>
                    <a:pt x="431" y="26"/>
                  </a:cubicBezTo>
                  <a:cubicBezTo>
                    <a:pt x="622" y="26"/>
                    <a:pt x="622" y="26"/>
                    <a:pt x="622" y="26"/>
                  </a:cubicBezTo>
                  <a:cubicBezTo>
                    <a:pt x="643" y="26"/>
                    <a:pt x="658" y="47"/>
                    <a:pt x="658" y="68"/>
                  </a:cubicBezTo>
                  <a:cubicBezTo>
                    <a:pt x="658" y="88"/>
                    <a:pt x="643" y="103"/>
                    <a:pt x="622" y="103"/>
                  </a:cubicBezTo>
                  <a:lnTo>
                    <a:pt x="943" y="0"/>
                  </a:lnTo>
                </a:path>
              </a:pathLst>
            </a:custGeom>
            <a:solidFill>
              <a:srgbClr val="5C678A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 73"/>
            <p:cNvSpPr>
              <a:spLocks noChangeArrowheads="1"/>
            </p:cNvSpPr>
            <p:nvPr/>
          </p:nvSpPr>
          <p:spPr bwMode="auto">
            <a:xfrm>
              <a:off x="10785357" y="10610987"/>
              <a:ext cx="563075" cy="327352"/>
            </a:xfrm>
            <a:custGeom>
              <a:avLst/>
              <a:gdLst>
                <a:gd name="T0" fmla="*/ 0 w 989"/>
                <a:gd name="T1" fmla="*/ 0 h 575"/>
                <a:gd name="T2" fmla="*/ 0 w 989"/>
                <a:gd name="T3" fmla="*/ 0 h 575"/>
                <a:gd name="T4" fmla="*/ 0 w 989"/>
                <a:gd name="T5" fmla="*/ 502 h 575"/>
                <a:gd name="T6" fmla="*/ 73 w 989"/>
                <a:gd name="T7" fmla="*/ 574 h 575"/>
                <a:gd name="T8" fmla="*/ 916 w 989"/>
                <a:gd name="T9" fmla="*/ 574 h 575"/>
                <a:gd name="T10" fmla="*/ 988 w 989"/>
                <a:gd name="T11" fmla="*/ 502 h 575"/>
                <a:gd name="T12" fmla="*/ 988 w 989"/>
                <a:gd name="T13" fmla="*/ 0 h 575"/>
                <a:gd name="T14" fmla="*/ 0 w 989"/>
                <a:gd name="T15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9" h="575">
                  <a:moveTo>
                    <a:pt x="0" y="0"/>
                  </a:moveTo>
                  <a:lnTo>
                    <a:pt x="0" y="0"/>
                  </a:lnTo>
                  <a:cubicBezTo>
                    <a:pt x="0" y="502"/>
                    <a:pt x="0" y="502"/>
                    <a:pt x="0" y="502"/>
                  </a:cubicBezTo>
                  <a:cubicBezTo>
                    <a:pt x="0" y="543"/>
                    <a:pt x="31" y="574"/>
                    <a:pt x="73" y="574"/>
                  </a:cubicBezTo>
                  <a:cubicBezTo>
                    <a:pt x="916" y="574"/>
                    <a:pt x="916" y="574"/>
                    <a:pt x="916" y="574"/>
                  </a:cubicBezTo>
                  <a:cubicBezTo>
                    <a:pt x="957" y="574"/>
                    <a:pt x="988" y="543"/>
                    <a:pt x="988" y="502"/>
                  </a:cubicBezTo>
                  <a:cubicBezTo>
                    <a:pt x="988" y="0"/>
                    <a:pt x="988" y="0"/>
                    <a:pt x="988" y="0"/>
                  </a:cubicBezTo>
                  <a:lnTo>
                    <a:pt x="0" y="0"/>
                  </a:lnTo>
                </a:path>
              </a:pathLst>
            </a:custGeom>
            <a:solidFill>
              <a:srgbClr val="FDFEFF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41" name="Freeform 74"/>
            <p:cNvSpPr>
              <a:spLocks noChangeArrowheads="1"/>
            </p:cNvSpPr>
            <p:nvPr/>
          </p:nvSpPr>
          <p:spPr bwMode="auto">
            <a:xfrm>
              <a:off x="10804998" y="10660091"/>
              <a:ext cx="186600" cy="219326"/>
            </a:xfrm>
            <a:custGeom>
              <a:avLst/>
              <a:gdLst>
                <a:gd name="T0" fmla="*/ 331 w 332"/>
                <a:gd name="T1" fmla="*/ 383 h 384"/>
                <a:gd name="T2" fmla="*/ 0 w 332"/>
                <a:gd name="T3" fmla="*/ 383 h 384"/>
                <a:gd name="T4" fmla="*/ 0 w 332"/>
                <a:gd name="T5" fmla="*/ 0 h 384"/>
                <a:gd name="T6" fmla="*/ 331 w 332"/>
                <a:gd name="T7" fmla="*/ 0 h 384"/>
                <a:gd name="T8" fmla="*/ 331 w 332"/>
                <a:gd name="T9" fmla="*/ 383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" h="384">
                  <a:moveTo>
                    <a:pt x="331" y="383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331" y="0"/>
                  </a:lnTo>
                  <a:lnTo>
                    <a:pt x="331" y="383"/>
                  </a:lnTo>
                </a:path>
              </a:pathLst>
            </a:custGeom>
            <a:solidFill>
              <a:srgbClr val="131313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42" name="Freeform 75"/>
            <p:cNvSpPr>
              <a:spLocks noChangeArrowheads="1"/>
            </p:cNvSpPr>
            <p:nvPr/>
          </p:nvSpPr>
          <p:spPr bwMode="auto">
            <a:xfrm>
              <a:off x="11024334" y="10663364"/>
              <a:ext cx="297907" cy="58924"/>
            </a:xfrm>
            <a:custGeom>
              <a:avLst/>
              <a:gdLst>
                <a:gd name="T0" fmla="*/ 522 w 523"/>
                <a:gd name="T1" fmla="*/ 104 h 105"/>
                <a:gd name="T2" fmla="*/ 0 w 523"/>
                <a:gd name="T3" fmla="*/ 104 h 105"/>
                <a:gd name="T4" fmla="*/ 0 w 523"/>
                <a:gd name="T5" fmla="*/ 0 h 105"/>
                <a:gd name="T6" fmla="*/ 522 w 523"/>
                <a:gd name="T7" fmla="*/ 0 h 105"/>
                <a:gd name="T8" fmla="*/ 522 w 523"/>
                <a:gd name="T9" fmla="*/ 10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105">
                  <a:moveTo>
                    <a:pt x="522" y="104"/>
                  </a:moveTo>
                  <a:lnTo>
                    <a:pt x="0" y="104"/>
                  </a:lnTo>
                  <a:lnTo>
                    <a:pt x="0" y="0"/>
                  </a:lnTo>
                  <a:lnTo>
                    <a:pt x="522" y="0"/>
                  </a:lnTo>
                  <a:lnTo>
                    <a:pt x="522" y="104"/>
                  </a:lnTo>
                </a:path>
              </a:pathLst>
            </a:custGeom>
            <a:solidFill>
              <a:srgbClr val="2E354E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43" name="Freeform 76"/>
            <p:cNvSpPr>
              <a:spLocks noChangeArrowheads="1"/>
            </p:cNvSpPr>
            <p:nvPr/>
          </p:nvSpPr>
          <p:spPr bwMode="auto">
            <a:xfrm>
              <a:off x="11057071" y="10735380"/>
              <a:ext cx="229159" cy="39282"/>
            </a:xfrm>
            <a:custGeom>
              <a:avLst/>
              <a:gdLst>
                <a:gd name="T0" fmla="*/ 398 w 399"/>
                <a:gd name="T1" fmla="*/ 67 h 68"/>
                <a:gd name="T2" fmla="*/ 0 w 399"/>
                <a:gd name="T3" fmla="*/ 67 h 68"/>
                <a:gd name="T4" fmla="*/ 0 w 399"/>
                <a:gd name="T5" fmla="*/ 0 h 68"/>
                <a:gd name="T6" fmla="*/ 398 w 399"/>
                <a:gd name="T7" fmla="*/ 0 h 68"/>
                <a:gd name="T8" fmla="*/ 398 w 399"/>
                <a:gd name="T9" fmla="*/ 6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8">
                  <a:moveTo>
                    <a:pt x="398" y="67"/>
                  </a:moveTo>
                  <a:lnTo>
                    <a:pt x="0" y="67"/>
                  </a:lnTo>
                  <a:lnTo>
                    <a:pt x="0" y="0"/>
                  </a:lnTo>
                  <a:lnTo>
                    <a:pt x="398" y="0"/>
                  </a:lnTo>
                  <a:lnTo>
                    <a:pt x="398" y="67"/>
                  </a:lnTo>
                </a:path>
              </a:pathLst>
            </a:custGeom>
            <a:solidFill>
              <a:srgbClr val="2E354E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44" name="Freeform 77"/>
            <p:cNvSpPr>
              <a:spLocks noChangeArrowheads="1"/>
            </p:cNvSpPr>
            <p:nvPr/>
          </p:nvSpPr>
          <p:spPr bwMode="auto">
            <a:xfrm>
              <a:off x="11024334" y="10892510"/>
              <a:ext cx="297907" cy="32736"/>
            </a:xfrm>
            <a:custGeom>
              <a:avLst/>
              <a:gdLst>
                <a:gd name="T0" fmla="*/ 522 w 523"/>
                <a:gd name="T1" fmla="*/ 61 h 62"/>
                <a:gd name="T2" fmla="*/ 0 w 523"/>
                <a:gd name="T3" fmla="*/ 61 h 62"/>
                <a:gd name="T4" fmla="*/ 0 w 523"/>
                <a:gd name="T5" fmla="*/ 0 h 62"/>
                <a:gd name="T6" fmla="*/ 522 w 523"/>
                <a:gd name="T7" fmla="*/ 0 h 62"/>
                <a:gd name="T8" fmla="*/ 522 w 523"/>
                <a:gd name="T9" fmla="*/ 6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62">
                  <a:moveTo>
                    <a:pt x="522" y="61"/>
                  </a:moveTo>
                  <a:lnTo>
                    <a:pt x="0" y="61"/>
                  </a:lnTo>
                  <a:lnTo>
                    <a:pt x="0" y="0"/>
                  </a:lnTo>
                  <a:lnTo>
                    <a:pt x="522" y="0"/>
                  </a:lnTo>
                  <a:lnTo>
                    <a:pt x="522" y="61"/>
                  </a:lnTo>
                </a:path>
              </a:pathLst>
            </a:custGeom>
            <a:solidFill>
              <a:srgbClr val="2E354E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45" name="Freeform 78"/>
            <p:cNvSpPr>
              <a:spLocks noChangeArrowheads="1"/>
            </p:cNvSpPr>
            <p:nvPr/>
          </p:nvSpPr>
          <p:spPr bwMode="auto">
            <a:xfrm>
              <a:off x="11034156" y="10476773"/>
              <a:ext cx="65474" cy="111300"/>
            </a:xfrm>
            <a:custGeom>
              <a:avLst/>
              <a:gdLst>
                <a:gd name="T0" fmla="*/ 115 w 116"/>
                <a:gd name="T1" fmla="*/ 191 h 192"/>
                <a:gd name="T2" fmla="*/ 0 w 116"/>
                <a:gd name="T3" fmla="*/ 191 h 192"/>
                <a:gd name="T4" fmla="*/ 0 w 116"/>
                <a:gd name="T5" fmla="*/ 0 h 192"/>
                <a:gd name="T6" fmla="*/ 115 w 116"/>
                <a:gd name="T7" fmla="*/ 0 h 192"/>
                <a:gd name="T8" fmla="*/ 115 w 116"/>
                <a:gd name="T9" fmla="*/ 19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92">
                  <a:moveTo>
                    <a:pt x="115" y="191"/>
                  </a:moveTo>
                  <a:lnTo>
                    <a:pt x="0" y="191"/>
                  </a:lnTo>
                  <a:lnTo>
                    <a:pt x="0" y="0"/>
                  </a:lnTo>
                  <a:lnTo>
                    <a:pt x="115" y="0"/>
                  </a:lnTo>
                  <a:lnTo>
                    <a:pt x="115" y="191"/>
                  </a:lnTo>
                </a:path>
              </a:pathLst>
            </a:custGeom>
            <a:solidFill>
              <a:srgbClr val="7B7B79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46" name="Freeform 79"/>
            <p:cNvSpPr>
              <a:spLocks noChangeArrowheads="1"/>
            </p:cNvSpPr>
            <p:nvPr/>
          </p:nvSpPr>
          <p:spPr bwMode="auto">
            <a:xfrm>
              <a:off x="11034156" y="10476773"/>
              <a:ext cx="65474" cy="55649"/>
            </a:xfrm>
            <a:custGeom>
              <a:avLst/>
              <a:gdLst>
                <a:gd name="T0" fmla="*/ 115 w 116"/>
                <a:gd name="T1" fmla="*/ 92 h 93"/>
                <a:gd name="T2" fmla="*/ 0 w 116"/>
                <a:gd name="T3" fmla="*/ 92 h 93"/>
                <a:gd name="T4" fmla="*/ 0 w 116"/>
                <a:gd name="T5" fmla="*/ 0 h 93"/>
                <a:gd name="T6" fmla="*/ 115 w 116"/>
                <a:gd name="T7" fmla="*/ 0 h 93"/>
                <a:gd name="T8" fmla="*/ 115 w 116"/>
                <a:gd name="T9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93">
                  <a:moveTo>
                    <a:pt x="115" y="92"/>
                  </a:moveTo>
                  <a:lnTo>
                    <a:pt x="0" y="92"/>
                  </a:lnTo>
                  <a:lnTo>
                    <a:pt x="0" y="0"/>
                  </a:lnTo>
                  <a:lnTo>
                    <a:pt x="115" y="0"/>
                  </a:lnTo>
                  <a:lnTo>
                    <a:pt x="115" y="92"/>
                  </a:lnTo>
                </a:path>
              </a:pathLst>
            </a:custGeom>
            <a:solidFill>
              <a:srgbClr val="676766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</p:grpSp>
      <p:sp>
        <p:nvSpPr>
          <p:cNvPr id="49" name="Freeform 70"/>
          <p:cNvSpPr>
            <a:spLocks noEditPoints="1"/>
          </p:cNvSpPr>
          <p:nvPr/>
        </p:nvSpPr>
        <p:spPr bwMode="auto">
          <a:xfrm rot="21347663">
            <a:off x="4219594" y="4973739"/>
            <a:ext cx="3757439" cy="1079516"/>
          </a:xfrm>
          <a:custGeom>
            <a:avLst/>
            <a:gdLst>
              <a:gd name="T0" fmla="*/ 1771 w 1771"/>
              <a:gd name="T1" fmla="*/ 141 h 517"/>
              <a:gd name="T2" fmla="*/ 1725 w 1771"/>
              <a:gd name="T3" fmla="*/ 162 h 517"/>
              <a:gd name="T4" fmla="*/ 1670 w 1771"/>
              <a:gd name="T5" fmla="*/ 242 h 517"/>
              <a:gd name="T6" fmla="*/ 1691 w 1771"/>
              <a:gd name="T7" fmla="*/ 195 h 517"/>
              <a:gd name="T8" fmla="*/ 1670 w 1771"/>
              <a:gd name="T9" fmla="*/ 242 h 517"/>
              <a:gd name="T10" fmla="*/ 1633 w 1771"/>
              <a:gd name="T11" fmla="*/ 272 h 517"/>
              <a:gd name="T12" fmla="*/ 1583 w 1771"/>
              <a:gd name="T13" fmla="*/ 285 h 517"/>
              <a:gd name="T14" fmla="*/ 1516 w 1771"/>
              <a:gd name="T15" fmla="*/ 354 h 517"/>
              <a:gd name="T16" fmla="*/ 1545 w 1771"/>
              <a:gd name="T17" fmla="*/ 312 h 517"/>
              <a:gd name="T18" fmla="*/ 1516 w 1771"/>
              <a:gd name="T19" fmla="*/ 354 h 517"/>
              <a:gd name="T20" fmla="*/ 1474 w 1771"/>
              <a:gd name="T21" fmla="*/ 378 h 517"/>
              <a:gd name="T22" fmla="*/ 1423 w 1771"/>
              <a:gd name="T23" fmla="*/ 382 h 517"/>
              <a:gd name="T24" fmla="*/ 1345 w 1771"/>
              <a:gd name="T25" fmla="*/ 439 h 517"/>
              <a:gd name="T26" fmla="*/ 1381 w 1771"/>
              <a:gd name="T27" fmla="*/ 402 h 517"/>
              <a:gd name="T28" fmla="*/ 1345 w 1771"/>
              <a:gd name="T29" fmla="*/ 439 h 517"/>
              <a:gd name="T30" fmla="*/ 1300 w 1771"/>
              <a:gd name="T31" fmla="*/ 455 h 517"/>
              <a:gd name="T32" fmla="*/ 1249 w 1771"/>
              <a:gd name="T33" fmla="*/ 451 h 517"/>
              <a:gd name="T34" fmla="*/ 1162 w 1771"/>
              <a:gd name="T35" fmla="*/ 493 h 517"/>
              <a:gd name="T36" fmla="*/ 1204 w 1771"/>
              <a:gd name="T37" fmla="*/ 463 h 517"/>
              <a:gd name="T38" fmla="*/ 1162 w 1771"/>
              <a:gd name="T39" fmla="*/ 493 h 517"/>
              <a:gd name="T40" fmla="*/ 1115 w 1771"/>
              <a:gd name="T41" fmla="*/ 502 h 517"/>
              <a:gd name="T42" fmla="*/ 1066 w 1771"/>
              <a:gd name="T43" fmla="*/ 489 h 517"/>
              <a:gd name="T44" fmla="*/ 973 w 1771"/>
              <a:gd name="T45" fmla="*/ 516 h 517"/>
              <a:gd name="T46" fmla="*/ 1019 w 1771"/>
              <a:gd name="T47" fmla="*/ 494 h 517"/>
              <a:gd name="T48" fmla="*/ 973 w 1771"/>
              <a:gd name="T49" fmla="*/ 516 h 517"/>
              <a:gd name="T50" fmla="*/ 925 w 1771"/>
              <a:gd name="T51" fmla="*/ 517 h 517"/>
              <a:gd name="T52" fmla="*/ 878 w 1771"/>
              <a:gd name="T53" fmla="*/ 495 h 517"/>
              <a:gd name="T54" fmla="*/ 782 w 1771"/>
              <a:gd name="T55" fmla="*/ 506 h 517"/>
              <a:gd name="T56" fmla="*/ 832 w 1771"/>
              <a:gd name="T57" fmla="*/ 492 h 517"/>
              <a:gd name="T58" fmla="*/ 782 w 1771"/>
              <a:gd name="T59" fmla="*/ 506 h 517"/>
              <a:gd name="T60" fmla="*/ 735 w 1771"/>
              <a:gd name="T61" fmla="*/ 499 h 517"/>
              <a:gd name="T62" fmla="*/ 693 w 1771"/>
              <a:gd name="T63" fmla="*/ 470 h 517"/>
              <a:gd name="T64" fmla="*/ 596 w 1771"/>
              <a:gd name="T65" fmla="*/ 464 h 517"/>
              <a:gd name="T66" fmla="*/ 647 w 1771"/>
              <a:gd name="T67" fmla="*/ 458 h 517"/>
              <a:gd name="T68" fmla="*/ 596 w 1771"/>
              <a:gd name="T69" fmla="*/ 464 h 517"/>
              <a:gd name="T70" fmla="*/ 551 w 1771"/>
              <a:gd name="T71" fmla="*/ 448 h 517"/>
              <a:gd name="T72" fmla="*/ 514 w 1771"/>
              <a:gd name="T73" fmla="*/ 413 h 517"/>
              <a:gd name="T74" fmla="*/ 420 w 1771"/>
              <a:gd name="T75" fmla="*/ 391 h 517"/>
              <a:gd name="T76" fmla="*/ 463 w 1771"/>
              <a:gd name="T77" fmla="*/ 412 h 517"/>
              <a:gd name="T78" fmla="*/ 433 w 1771"/>
              <a:gd name="T79" fmla="*/ 375 h 517"/>
              <a:gd name="T80" fmla="*/ 420 w 1771"/>
              <a:gd name="T81" fmla="*/ 391 h 517"/>
              <a:gd name="T82" fmla="*/ 378 w 1771"/>
              <a:gd name="T83" fmla="*/ 368 h 517"/>
              <a:gd name="T84" fmla="*/ 348 w 1771"/>
              <a:gd name="T85" fmla="*/ 326 h 517"/>
              <a:gd name="T86" fmla="*/ 259 w 1771"/>
              <a:gd name="T87" fmla="*/ 289 h 517"/>
              <a:gd name="T88" fmla="*/ 309 w 1771"/>
              <a:gd name="T89" fmla="*/ 300 h 517"/>
              <a:gd name="T90" fmla="*/ 259 w 1771"/>
              <a:gd name="T91" fmla="*/ 289 h 517"/>
              <a:gd name="T92" fmla="*/ 222 w 1771"/>
              <a:gd name="T93" fmla="*/ 259 h 517"/>
              <a:gd name="T94" fmla="*/ 199 w 1771"/>
              <a:gd name="T95" fmla="*/ 213 h 517"/>
              <a:gd name="T96" fmla="*/ 118 w 1771"/>
              <a:gd name="T97" fmla="*/ 161 h 517"/>
              <a:gd name="T98" fmla="*/ 165 w 1771"/>
              <a:gd name="T99" fmla="*/ 181 h 517"/>
              <a:gd name="T100" fmla="*/ 118 w 1771"/>
              <a:gd name="T101" fmla="*/ 161 h 517"/>
              <a:gd name="T102" fmla="*/ 86 w 1771"/>
              <a:gd name="T103" fmla="*/ 125 h 517"/>
              <a:gd name="T104" fmla="*/ 71 w 1771"/>
              <a:gd name="T105" fmla="*/ 76 h 517"/>
              <a:gd name="T106" fmla="*/ 0 w 1771"/>
              <a:gd name="T107" fmla="*/ 11 h 517"/>
              <a:gd name="T108" fmla="*/ 43 w 1771"/>
              <a:gd name="T109" fmla="*/ 38 h 517"/>
              <a:gd name="T110" fmla="*/ 0 w 1771"/>
              <a:gd name="T111" fmla="*/ 11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771" h="517">
                <a:moveTo>
                  <a:pt x="1739" y="176"/>
                </a:moveTo>
                <a:cubicBezTo>
                  <a:pt x="1750" y="165"/>
                  <a:pt x="1761" y="153"/>
                  <a:pt x="1771" y="141"/>
                </a:cubicBezTo>
                <a:cubicBezTo>
                  <a:pt x="1756" y="128"/>
                  <a:pt x="1756" y="128"/>
                  <a:pt x="1756" y="128"/>
                </a:cubicBezTo>
                <a:cubicBezTo>
                  <a:pt x="1746" y="140"/>
                  <a:pt x="1735" y="151"/>
                  <a:pt x="1725" y="162"/>
                </a:cubicBezTo>
                <a:lnTo>
                  <a:pt x="1739" y="176"/>
                </a:lnTo>
                <a:close/>
                <a:moveTo>
                  <a:pt x="1670" y="242"/>
                </a:moveTo>
                <a:cubicBezTo>
                  <a:pt x="1682" y="231"/>
                  <a:pt x="1693" y="221"/>
                  <a:pt x="1705" y="210"/>
                </a:cubicBezTo>
                <a:cubicBezTo>
                  <a:pt x="1691" y="195"/>
                  <a:pt x="1691" y="195"/>
                  <a:pt x="1691" y="195"/>
                </a:cubicBezTo>
                <a:cubicBezTo>
                  <a:pt x="1680" y="206"/>
                  <a:pt x="1668" y="216"/>
                  <a:pt x="1657" y="227"/>
                </a:cubicBezTo>
                <a:lnTo>
                  <a:pt x="1670" y="242"/>
                </a:lnTo>
                <a:close/>
                <a:moveTo>
                  <a:pt x="1595" y="301"/>
                </a:moveTo>
                <a:cubicBezTo>
                  <a:pt x="1608" y="292"/>
                  <a:pt x="1621" y="282"/>
                  <a:pt x="1633" y="272"/>
                </a:cubicBezTo>
                <a:cubicBezTo>
                  <a:pt x="1621" y="257"/>
                  <a:pt x="1621" y="257"/>
                  <a:pt x="1621" y="257"/>
                </a:cubicBezTo>
                <a:cubicBezTo>
                  <a:pt x="1608" y="266"/>
                  <a:pt x="1596" y="276"/>
                  <a:pt x="1583" y="285"/>
                </a:cubicBezTo>
                <a:lnTo>
                  <a:pt x="1595" y="301"/>
                </a:lnTo>
                <a:close/>
                <a:moveTo>
                  <a:pt x="1516" y="354"/>
                </a:moveTo>
                <a:cubicBezTo>
                  <a:pt x="1529" y="346"/>
                  <a:pt x="1543" y="337"/>
                  <a:pt x="1556" y="329"/>
                </a:cubicBezTo>
                <a:cubicBezTo>
                  <a:pt x="1545" y="312"/>
                  <a:pt x="1545" y="312"/>
                  <a:pt x="1545" y="312"/>
                </a:cubicBezTo>
                <a:cubicBezTo>
                  <a:pt x="1532" y="321"/>
                  <a:pt x="1519" y="329"/>
                  <a:pt x="1505" y="337"/>
                </a:cubicBezTo>
                <a:lnTo>
                  <a:pt x="1516" y="354"/>
                </a:lnTo>
                <a:close/>
                <a:moveTo>
                  <a:pt x="1432" y="400"/>
                </a:moveTo>
                <a:cubicBezTo>
                  <a:pt x="1446" y="393"/>
                  <a:pt x="1461" y="386"/>
                  <a:pt x="1474" y="378"/>
                </a:cubicBezTo>
                <a:cubicBezTo>
                  <a:pt x="1465" y="361"/>
                  <a:pt x="1465" y="361"/>
                  <a:pt x="1465" y="361"/>
                </a:cubicBezTo>
                <a:cubicBezTo>
                  <a:pt x="1451" y="368"/>
                  <a:pt x="1437" y="375"/>
                  <a:pt x="1423" y="382"/>
                </a:cubicBezTo>
                <a:lnTo>
                  <a:pt x="1432" y="400"/>
                </a:lnTo>
                <a:close/>
                <a:moveTo>
                  <a:pt x="1345" y="439"/>
                </a:moveTo>
                <a:cubicBezTo>
                  <a:pt x="1360" y="433"/>
                  <a:pt x="1374" y="427"/>
                  <a:pt x="1389" y="420"/>
                </a:cubicBezTo>
                <a:cubicBezTo>
                  <a:pt x="1381" y="402"/>
                  <a:pt x="1381" y="402"/>
                  <a:pt x="1381" y="402"/>
                </a:cubicBezTo>
                <a:cubicBezTo>
                  <a:pt x="1367" y="409"/>
                  <a:pt x="1352" y="415"/>
                  <a:pt x="1338" y="420"/>
                </a:cubicBezTo>
                <a:lnTo>
                  <a:pt x="1345" y="439"/>
                </a:lnTo>
                <a:close/>
                <a:moveTo>
                  <a:pt x="1255" y="470"/>
                </a:moveTo>
                <a:cubicBezTo>
                  <a:pt x="1270" y="465"/>
                  <a:pt x="1285" y="461"/>
                  <a:pt x="1300" y="455"/>
                </a:cubicBezTo>
                <a:cubicBezTo>
                  <a:pt x="1294" y="436"/>
                  <a:pt x="1294" y="436"/>
                  <a:pt x="1294" y="436"/>
                </a:cubicBezTo>
                <a:cubicBezTo>
                  <a:pt x="1279" y="442"/>
                  <a:pt x="1264" y="446"/>
                  <a:pt x="1249" y="451"/>
                </a:cubicBezTo>
                <a:lnTo>
                  <a:pt x="1255" y="470"/>
                </a:lnTo>
                <a:close/>
                <a:moveTo>
                  <a:pt x="1162" y="493"/>
                </a:moveTo>
                <a:cubicBezTo>
                  <a:pt x="1178" y="490"/>
                  <a:pt x="1193" y="487"/>
                  <a:pt x="1209" y="483"/>
                </a:cubicBezTo>
                <a:cubicBezTo>
                  <a:pt x="1204" y="463"/>
                  <a:pt x="1204" y="463"/>
                  <a:pt x="1204" y="463"/>
                </a:cubicBezTo>
                <a:cubicBezTo>
                  <a:pt x="1189" y="467"/>
                  <a:pt x="1173" y="471"/>
                  <a:pt x="1158" y="474"/>
                </a:cubicBezTo>
                <a:lnTo>
                  <a:pt x="1162" y="493"/>
                </a:lnTo>
                <a:close/>
                <a:moveTo>
                  <a:pt x="1068" y="509"/>
                </a:moveTo>
                <a:cubicBezTo>
                  <a:pt x="1084" y="507"/>
                  <a:pt x="1100" y="505"/>
                  <a:pt x="1115" y="502"/>
                </a:cubicBezTo>
                <a:cubicBezTo>
                  <a:pt x="1112" y="482"/>
                  <a:pt x="1112" y="482"/>
                  <a:pt x="1112" y="482"/>
                </a:cubicBezTo>
                <a:cubicBezTo>
                  <a:pt x="1097" y="485"/>
                  <a:pt x="1081" y="487"/>
                  <a:pt x="1066" y="489"/>
                </a:cubicBezTo>
                <a:lnTo>
                  <a:pt x="1068" y="509"/>
                </a:lnTo>
                <a:close/>
                <a:moveTo>
                  <a:pt x="973" y="516"/>
                </a:moveTo>
                <a:cubicBezTo>
                  <a:pt x="989" y="516"/>
                  <a:pt x="1005" y="515"/>
                  <a:pt x="1020" y="513"/>
                </a:cubicBezTo>
                <a:cubicBezTo>
                  <a:pt x="1019" y="494"/>
                  <a:pt x="1019" y="494"/>
                  <a:pt x="1019" y="494"/>
                </a:cubicBezTo>
                <a:cubicBezTo>
                  <a:pt x="1003" y="495"/>
                  <a:pt x="988" y="496"/>
                  <a:pt x="972" y="496"/>
                </a:cubicBezTo>
                <a:lnTo>
                  <a:pt x="973" y="516"/>
                </a:lnTo>
                <a:close/>
                <a:moveTo>
                  <a:pt x="877" y="515"/>
                </a:moveTo>
                <a:cubicBezTo>
                  <a:pt x="893" y="516"/>
                  <a:pt x="909" y="517"/>
                  <a:pt x="925" y="517"/>
                </a:cubicBezTo>
                <a:cubicBezTo>
                  <a:pt x="925" y="497"/>
                  <a:pt x="925" y="497"/>
                  <a:pt x="925" y="497"/>
                </a:cubicBezTo>
                <a:cubicBezTo>
                  <a:pt x="910" y="497"/>
                  <a:pt x="894" y="496"/>
                  <a:pt x="878" y="495"/>
                </a:cubicBezTo>
                <a:lnTo>
                  <a:pt x="877" y="515"/>
                </a:lnTo>
                <a:close/>
                <a:moveTo>
                  <a:pt x="782" y="506"/>
                </a:moveTo>
                <a:cubicBezTo>
                  <a:pt x="798" y="508"/>
                  <a:pt x="814" y="510"/>
                  <a:pt x="830" y="512"/>
                </a:cubicBezTo>
                <a:cubicBezTo>
                  <a:pt x="832" y="492"/>
                  <a:pt x="832" y="492"/>
                  <a:pt x="832" y="492"/>
                </a:cubicBezTo>
                <a:cubicBezTo>
                  <a:pt x="816" y="490"/>
                  <a:pt x="801" y="489"/>
                  <a:pt x="785" y="486"/>
                </a:cubicBezTo>
                <a:lnTo>
                  <a:pt x="782" y="506"/>
                </a:lnTo>
                <a:close/>
                <a:moveTo>
                  <a:pt x="688" y="489"/>
                </a:moveTo>
                <a:cubicBezTo>
                  <a:pt x="704" y="493"/>
                  <a:pt x="720" y="496"/>
                  <a:pt x="735" y="499"/>
                </a:cubicBezTo>
                <a:cubicBezTo>
                  <a:pt x="739" y="479"/>
                  <a:pt x="739" y="479"/>
                  <a:pt x="739" y="479"/>
                </a:cubicBezTo>
                <a:cubicBezTo>
                  <a:pt x="723" y="476"/>
                  <a:pt x="708" y="473"/>
                  <a:pt x="693" y="470"/>
                </a:cubicBezTo>
                <a:lnTo>
                  <a:pt x="688" y="489"/>
                </a:lnTo>
                <a:close/>
                <a:moveTo>
                  <a:pt x="596" y="464"/>
                </a:moveTo>
                <a:cubicBezTo>
                  <a:pt x="611" y="469"/>
                  <a:pt x="627" y="473"/>
                  <a:pt x="642" y="478"/>
                </a:cubicBezTo>
                <a:cubicBezTo>
                  <a:pt x="647" y="458"/>
                  <a:pt x="647" y="458"/>
                  <a:pt x="647" y="458"/>
                </a:cubicBezTo>
                <a:cubicBezTo>
                  <a:pt x="632" y="454"/>
                  <a:pt x="617" y="450"/>
                  <a:pt x="602" y="445"/>
                </a:cubicBezTo>
                <a:lnTo>
                  <a:pt x="596" y="464"/>
                </a:lnTo>
                <a:close/>
                <a:moveTo>
                  <a:pt x="507" y="431"/>
                </a:moveTo>
                <a:cubicBezTo>
                  <a:pt x="521" y="437"/>
                  <a:pt x="536" y="443"/>
                  <a:pt x="551" y="448"/>
                </a:cubicBezTo>
                <a:cubicBezTo>
                  <a:pt x="558" y="430"/>
                  <a:pt x="558" y="430"/>
                  <a:pt x="558" y="430"/>
                </a:cubicBezTo>
                <a:cubicBezTo>
                  <a:pt x="543" y="424"/>
                  <a:pt x="529" y="419"/>
                  <a:pt x="514" y="413"/>
                </a:cubicBezTo>
                <a:lnTo>
                  <a:pt x="507" y="431"/>
                </a:lnTo>
                <a:close/>
                <a:moveTo>
                  <a:pt x="420" y="391"/>
                </a:moveTo>
                <a:cubicBezTo>
                  <a:pt x="421" y="391"/>
                  <a:pt x="423" y="392"/>
                  <a:pt x="424" y="393"/>
                </a:cubicBezTo>
                <a:cubicBezTo>
                  <a:pt x="437" y="399"/>
                  <a:pt x="450" y="406"/>
                  <a:pt x="463" y="412"/>
                </a:cubicBezTo>
                <a:cubicBezTo>
                  <a:pt x="471" y="394"/>
                  <a:pt x="471" y="394"/>
                  <a:pt x="471" y="394"/>
                </a:cubicBezTo>
                <a:cubicBezTo>
                  <a:pt x="459" y="388"/>
                  <a:pt x="446" y="381"/>
                  <a:pt x="433" y="375"/>
                </a:cubicBezTo>
                <a:cubicBezTo>
                  <a:pt x="432" y="374"/>
                  <a:pt x="431" y="373"/>
                  <a:pt x="429" y="373"/>
                </a:cubicBezTo>
                <a:lnTo>
                  <a:pt x="420" y="391"/>
                </a:lnTo>
                <a:close/>
                <a:moveTo>
                  <a:pt x="337" y="343"/>
                </a:moveTo>
                <a:cubicBezTo>
                  <a:pt x="351" y="351"/>
                  <a:pt x="364" y="360"/>
                  <a:pt x="378" y="368"/>
                </a:cubicBezTo>
                <a:cubicBezTo>
                  <a:pt x="388" y="350"/>
                  <a:pt x="388" y="350"/>
                  <a:pt x="388" y="350"/>
                </a:cubicBezTo>
                <a:cubicBezTo>
                  <a:pt x="375" y="343"/>
                  <a:pt x="361" y="334"/>
                  <a:pt x="348" y="326"/>
                </a:cubicBezTo>
                <a:lnTo>
                  <a:pt x="337" y="343"/>
                </a:lnTo>
                <a:close/>
                <a:moveTo>
                  <a:pt x="259" y="289"/>
                </a:moveTo>
                <a:cubicBezTo>
                  <a:pt x="272" y="298"/>
                  <a:pt x="285" y="308"/>
                  <a:pt x="298" y="317"/>
                </a:cubicBezTo>
                <a:cubicBezTo>
                  <a:pt x="309" y="300"/>
                  <a:pt x="309" y="300"/>
                  <a:pt x="309" y="300"/>
                </a:cubicBezTo>
                <a:cubicBezTo>
                  <a:pt x="296" y="291"/>
                  <a:pt x="284" y="282"/>
                  <a:pt x="271" y="273"/>
                </a:cubicBezTo>
                <a:lnTo>
                  <a:pt x="259" y="289"/>
                </a:lnTo>
                <a:close/>
                <a:moveTo>
                  <a:pt x="186" y="228"/>
                </a:moveTo>
                <a:cubicBezTo>
                  <a:pt x="197" y="238"/>
                  <a:pt x="209" y="249"/>
                  <a:pt x="222" y="259"/>
                </a:cubicBezTo>
                <a:cubicBezTo>
                  <a:pt x="234" y="244"/>
                  <a:pt x="234" y="244"/>
                  <a:pt x="234" y="244"/>
                </a:cubicBezTo>
                <a:cubicBezTo>
                  <a:pt x="222" y="234"/>
                  <a:pt x="211" y="223"/>
                  <a:pt x="199" y="213"/>
                </a:cubicBezTo>
                <a:lnTo>
                  <a:pt x="186" y="228"/>
                </a:lnTo>
                <a:close/>
                <a:moveTo>
                  <a:pt x="118" y="161"/>
                </a:moveTo>
                <a:cubicBezTo>
                  <a:pt x="128" y="172"/>
                  <a:pt x="140" y="184"/>
                  <a:pt x="151" y="195"/>
                </a:cubicBezTo>
                <a:cubicBezTo>
                  <a:pt x="165" y="181"/>
                  <a:pt x="165" y="181"/>
                  <a:pt x="165" y="181"/>
                </a:cubicBezTo>
                <a:cubicBezTo>
                  <a:pt x="154" y="170"/>
                  <a:pt x="143" y="159"/>
                  <a:pt x="132" y="147"/>
                </a:cubicBezTo>
                <a:lnTo>
                  <a:pt x="118" y="161"/>
                </a:lnTo>
                <a:close/>
                <a:moveTo>
                  <a:pt x="56" y="88"/>
                </a:moveTo>
                <a:cubicBezTo>
                  <a:pt x="65" y="101"/>
                  <a:pt x="76" y="113"/>
                  <a:pt x="86" y="125"/>
                </a:cubicBezTo>
                <a:cubicBezTo>
                  <a:pt x="101" y="112"/>
                  <a:pt x="101" y="112"/>
                  <a:pt x="101" y="112"/>
                </a:cubicBezTo>
                <a:cubicBezTo>
                  <a:pt x="91" y="100"/>
                  <a:pt x="81" y="88"/>
                  <a:pt x="71" y="76"/>
                </a:cubicBezTo>
                <a:lnTo>
                  <a:pt x="56" y="88"/>
                </a:lnTo>
                <a:close/>
                <a:moveTo>
                  <a:pt x="0" y="11"/>
                </a:moveTo>
                <a:cubicBezTo>
                  <a:pt x="9" y="24"/>
                  <a:pt x="18" y="37"/>
                  <a:pt x="27" y="50"/>
                </a:cubicBezTo>
                <a:cubicBezTo>
                  <a:pt x="43" y="38"/>
                  <a:pt x="43" y="38"/>
                  <a:pt x="43" y="38"/>
                </a:cubicBezTo>
                <a:cubicBezTo>
                  <a:pt x="34" y="26"/>
                  <a:pt x="25" y="13"/>
                  <a:pt x="17" y="0"/>
                </a:cubicBezTo>
                <a:lnTo>
                  <a:pt x="0" y="1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60960" tIns="30480" rIns="60960" bIns="30480" numCol="1" anchor="t" anchorCtr="0" compatLnSpc="1"/>
          <a:lstStyle/>
          <a:p>
            <a:pPr>
              <a:lnSpc>
                <a:spcPts val="1500"/>
              </a:lnSpc>
            </a:pPr>
            <a:endParaRPr lang="en-US" sz="1200" dirty="0">
              <a:solidFill>
                <a:srgbClr val="44546A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50" name="Freeform 74"/>
          <p:cNvSpPr>
            <a:spLocks noEditPoints="1"/>
          </p:cNvSpPr>
          <p:nvPr/>
        </p:nvSpPr>
        <p:spPr bwMode="auto">
          <a:xfrm>
            <a:off x="7512391" y="2292917"/>
            <a:ext cx="873957" cy="1589617"/>
          </a:xfrm>
          <a:custGeom>
            <a:avLst/>
            <a:gdLst>
              <a:gd name="T0" fmla="*/ 50 w 467"/>
              <a:gd name="T1" fmla="*/ 29 h 849"/>
              <a:gd name="T2" fmla="*/ 12 w 467"/>
              <a:gd name="T3" fmla="*/ 0 h 849"/>
              <a:gd name="T4" fmla="*/ 0 w 467"/>
              <a:gd name="T5" fmla="*/ 16 h 849"/>
              <a:gd name="T6" fmla="*/ 37 w 467"/>
              <a:gd name="T7" fmla="*/ 45 h 849"/>
              <a:gd name="T8" fmla="*/ 50 w 467"/>
              <a:gd name="T9" fmla="*/ 29 h 849"/>
              <a:gd name="T10" fmla="*/ 50 w 467"/>
              <a:gd name="T11" fmla="*/ 29 h 849"/>
              <a:gd name="T12" fmla="*/ 121 w 467"/>
              <a:gd name="T13" fmla="*/ 91 h 849"/>
              <a:gd name="T14" fmla="*/ 86 w 467"/>
              <a:gd name="T15" fmla="*/ 59 h 849"/>
              <a:gd name="T16" fmla="*/ 73 w 467"/>
              <a:gd name="T17" fmla="*/ 74 h 849"/>
              <a:gd name="T18" fmla="*/ 107 w 467"/>
              <a:gd name="T19" fmla="*/ 106 h 849"/>
              <a:gd name="T20" fmla="*/ 121 w 467"/>
              <a:gd name="T21" fmla="*/ 91 h 849"/>
              <a:gd name="T22" fmla="*/ 187 w 467"/>
              <a:gd name="T23" fmla="*/ 159 h 849"/>
              <a:gd name="T24" fmla="*/ 155 w 467"/>
              <a:gd name="T25" fmla="*/ 124 h 849"/>
              <a:gd name="T26" fmla="*/ 140 w 467"/>
              <a:gd name="T27" fmla="*/ 138 h 849"/>
              <a:gd name="T28" fmla="*/ 172 w 467"/>
              <a:gd name="T29" fmla="*/ 172 h 849"/>
              <a:gd name="T30" fmla="*/ 187 w 467"/>
              <a:gd name="T31" fmla="*/ 159 h 849"/>
              <a:gd name="T32" fmla="*/ 187 w 467"/>
              <a:gd name="T33" fmla="*/ 159 h 849"/>
              <a:gd name="T34" fmla="*/ 246 w 467"/>
              <a:gd name="T35" fmla="*/ 233 h 849"/>
              <a:gd name="T36" fmla="*/ 217 w 467"/>
              <a:gd name="T37" fmla="*/ 195 h 849"/>
              <a:gd name="T38" fmla="*/ 202 w 467"/>
              <a:gd name="T39" fmla="*/ 208 h 849"/>
              <a:gd name="T40" fmla="*/ 230 w 467"/>
              <a:gd name="T41" fmla="*/ 245 h 849"/>
              <a:gd name="T42" fmla="*/ 246 w 467"/>
              <a:gd name="T43" fmla="*/ 233 h 849"/>
              <a:gd name="T44" fmla="*/ 300 w 467"/>
              <a:gd name="T45" fmla="*/ 311 h 849"/>
              <a:gd name="T46" fmla="*/ 274 w 467"/>
              <a:gd name="T47" fmla="*/ 271 h 849"/>
              <a:gd name="T48" fmla="*/ 257 w 467"/>
              <a:gd name="T49" fmla="*/ 282 h 849"/>
              <a:gd name="T50" fmla="*/ 283 w 467"/>
              <a:gd name="T51" fmla="*/ 321 h 849"/>
              <a:gd name="T52" fmla="*/ 300 w 467"/>
              <a:gd name="T53" fmla="*/ 311 h 849"/>
              <a:gd name="T54" fmla="*/ 346 w 467"/>
              <a:gd name="T55" fmla="*/ 393 h 849"/>
              <a:gd name="T56" fmla="*/ 324 w 467"/>
              <a:gd name="T57" fmla="*/ 352 h 849"/>
              <a:gd name="T58" fmla="*/ 306 w 467"/>
              <a:gd name="T59" fmla="*/ 361 h 849"/>
              <a:gd name="T60" fmla="*/ 328 w 467"/>
              <a:gd name="T61" fmla="*/ 402 h 849"/>
              <a:gd name="T62" fmla="*/ 346 w 467"/>
              <a:gd name="T63" fmla="*/ 393 h 849"/>
              <a:gd name="T64" fmla="*/ 385 w 467"/>
              <a:gd name="T65" fmla="*/ 480 h 849"/>
              <a:gd name="T66" fmla="*/ 367 w 467"/>
              <a:gd name="T67" fmla="*/ 436 h 849"/>
              <a:gd name="T68" fmla="*/ 348 w 467"/>
              <a:gd name="T69" fmla="*/ 444 h 849"/>
              <a:gd name="T70" fmla="*/ 367 w 467"/>
              <a:gd name="T71" fmla="*/ 487 h 849"/>
              <a:gd name="T72" fmla="*/ 385 w 467"/>
              <a:gd name="T73" fmla="*/ 480 h 849"/>
              <a:gd name="T74" fmla="*/ 417 w 467"/>
              <a:gd name="T75" fmla="*/ 569 h 849"/>
              <a:gd name="T76" fmla="*/ 402 w 467"/>
              <a:gd name="T77" fmla="*/ 524 h 849"/>
              <a:gd name="T78" fmla="*/ 384 w 467"/>
              <a:gd name="T79" fmla="*/ 531 h 849"/>
              <a:gd name="T80" fmla="*/ 398 w 467"/>
              <a:gd name="T81" fmla="*/ 575 h 849"/>
              <a:gd name="T82" fmla="*/ 417 w 467"/>
              <a:gd name="T83" fmla="*/ 569 h 849"/>
              <a:gd name="T84" fmla="*/ 442 w 467"/>
              <a:gd name="T85" fmla="*/ 660 h 849"/>
              <a:gd name="T86" fmla="*/ 431 w 467"/>
              <a:gd name="T87" fmla="*/ 614 h 849"/>
              <a:gd name="T88" fmla="*/ 411 w 467"/>
              <a:gd name="T89" fmla="*/ 619 h 849"/>
              <a:gd name="T90" fmla="*/ 422 w 467"/>
              <a:gd name="T91" fmla="*/ 665 h 849"/>
              <a:gd name="T92" fmla="*/ 442 w 467"/>
              <a:gd name="T93" fmla="*/ 660 h 849"/>
              <a:gd name="T94" fmla="*/ 458 w 467"/>
              <a:gd name="T95" fmla="*/ 753 h 849"/>
              <a:gd name="T96" fmla="*/ 451 w 467"/>
              <a:gd name="T97" fmla="*/ 707 h 849"/>
              <a:gd name="T98" fmla="*/ 431 w 467"/>
              <a:gd name="T99" fmla="*/ 710 h 849"/>
              <a:gd name="T100" fmla="*/ 438 w 467"/>
              <a:gd name="T101" fmla="*/ 756 h 849"/>
              <a:gd name="T102" fmla="*/ 458 w 467"/>
              <a:gd name="T103" fmla="*/ 753 h 849"/>
              <a:gd name="T104" fmla="*/ 467 w 467"/>
              <a:gd name="T105" fmla="*/ 848 h 849"/>
              <a:gd name="T106" fmla="*/ 464 w 467"/>
              <a:gd name="T107" fmla="*/ 801 h 849"/>
              <a:gd name="T108" fmla="*/ 444 w 467"/>
              <a:gd name="T109" fmla="*/ 802 h 849"/>
              <a:gd name="T110" fmla="*/ 447 w 467"/>
              <a:gd name="T111" fmla="*/ 849 h 849"/>
              <a:gd name="T112" fmla="*/ 467 w 467"/>
              <a:gd name="T113" fmla="*/ 848 h 8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67" h="849">
                <a:moveTo>
                  <a:pt x="50" y="29"/>
                </a:moveTo>
                <a:cubicBezTo>
                  <a:pt x="37" y="19"/>
                  <a:pt x="25" y="10"/>
                  <a:pt x="12" y="0"/>
                </a:cubicBezTo>
                <a:cubicBezTo>
                  <a:pt x="0" y="16"/>
                  <a:pt x="0" y="16"/>
                  <a:pt x="0" y="16"/>
                </a:cubicBezTo>
                <a:cubicBezTo>
                  <a:pt x="13" y="25"/>
                  <a:pt x="25" y="35"/>
                  <a:pt x="37" y="45"/>
                </a:cubicBezTo>
                <a:cubicBezTo>
                  <a:pt x="50" y="29"/>
                  <a:pt x="50" y="29"/>
                  <a:pt x="50" y="29"/>
                </a:cubicBezTo>
                <a:cubicBezTo>
                  <a:pt x="50" y="29"/>
                  <a:pt x="50" y="29"/>
                  <a:pt x="50" y="29"/>
                </a:cubicBezTo>
                <a:moveTo>
                  <a:pt x="121" y="91"/>
                </a:moveTo>
                <a:cubicBezTo>
                  <a:pt x="110" y="80"/>
                  <a:pt x="98" y="70"/>
                  <a:pt x="86" y="59"/>
                </a:cubicBezTo>
                <a:cubicBezTo>
                  <a:pt x="73" y="74"/>
                  <a:pt x="73" y="74"/>
                  <a:pt x="73" y="74"/>
                </a:cubicBezTo>
                <a:cubicBezTo>
                  <a:pt x="84" y="85"/>
                  <a:pt x="96" y="95"/>
                  <a:pt x="107" y="106"/>
                </a:cubicBezTo>
                <a:cubicBezTo>
                  <a:pt x="121" y="91"/>
                  <a:pt x="121" y="91"/>
                  <a:pt x="121" y="91"/>
                </a:cubicBezTo>
                <a:moveTo>
                  <a:pt x="187" y="159"/>
                </a:moveTo>
                <a:cubicBezTo>
                  <a:pt x="176" y="147"/>
                  <a:pt x="166" y="136"/>
                  <a:pt x="155" y="124"/>
                </a:cubicBezTo>
                <a:cubicBezTo>
                  <a:pt x="140" y="138"/>
                  <a:pt x="140" y="138"/>
                  <a:pt x="140" y="138"/>
                </a:cubicBezTo>
                <a:cubicBezTo>
                  <a:pt x="151" y="150"/>
                  <a:pt x="161" y="161"/>
                  <a:pt x="172" y="172"/>
                </a:cubicBezTo>
                <a:cubicBezTo>
                  <a:pt x="187" y="159"/>
                  <a:pt x="187" y="159"/>
                  <a:pt x="187" y="159"/>
                </a:cubicBezTo>
                <a:cubicBezTo>
                  <a:pt x="187" y="159"/>
                  <a:pt x="187" y="159"/>
                  <a:pt x="187" y="159"/>
                </a:cubicBezTo>
                <a:moveTo>
                  <a:pt x="246" y="233"/>
                </a:moveTo>
                <a:cubicBezTo>
                  <a:pt x="237" y="220"/>
                  <a:pt x="227" y="208"/>
                  <a:pt x="217" y="195"/>
                </a:cubicBezTo>
                <a:cubicBezTo>
                  <a:pt x="202" y="208"/>
                  <a:pt x="202" y="208"/>
                  <a:pt x="202" y="208"/>
                </a:cubicBezTo>
                <a:cubicBezTo>
                  <a:pt x="212" y="220"/>
                  <a:pt x="221" y="232"/>
                  <a:pt x="230" y="245"/>
                </a:cubicBezTo>
                <a:cubicBezTo>
                  <a:pt x="246" y="233"/>
                  <a:pt x="246" y="233"/>
                  <a:pt x="246" y="233"/>
                </a:cubicBezTo>
                <a:moveTo>
                  <a:pt x="300" y="311"/>
                </a:moveTo>
                <a:cubicBezTo>
                  <a:pt x="291" y="297"/>
                  <a:pt x="283" y="284"/>
                  <a:pt x="274" y="271"/>
                </a:cubicBezTo>
                <a:cubicBezTo>
                  <a:pt x="257" y="282"/>
                  <a:pt x="257" y="282"/>
                  <a:pt x="257" y="282"/>
                </a:cubicBezTo>
                <a:cubicBezTo>
                  <a:pt x="266" y="295"/>
                  <a:pt x="275" y="308"/>
                  <a:pt x="283" y="321"/>
                </a:cubicBezTo>
                <a:cubicBezTo>
                  <a:pt x="300" y="311"/>
                  <a:pt x="300" y="311"/>
                  <a:pt x="300" y="311"/>
                </a:cubicBezTo>
                <a:moveTo>
                  <a:pt x="346" y="393"/>
                </a:moveTo>
                <a:cubicBezTo>
                  <a:pt x="339" y="379"/>
                  <a:pt x="332" y="365"/>
                  <a:pt x="324" y="352"/>
                </a:cubicBezTo>
                <a:cubicBezTo>
                  <a:pt x="306" y="361"/>
                  <a:pt x="306" y="361"/>
                  <a:pt x="306" y="361"/>
                </a:cubicBezTo>
                <a:cubicBezTo>
                  <a:pt x="314" y="375"/>
                  <a:pt x="321" y="389"/>
                  <a:pt x="328" y="402"/>
                </a:cubicBezTo>
                <a:cubicBezTo>
                  <a:pt x="346" y="393"/>
                  <a:pt x="346" y="393"/>
                  <a:pt x="346" y="393"/>
                </a:cubicBezTo>
                <a:moveTo>
                  <a:pt x="385" y="480"/>
                </a:moveTo>
                <a:cubicBezTo>
                  <a:pt x="380" y="465"/>
                  <a:pt x="373" y="450"/>
                  <a:pt x="367" y="436"/>
                </a:cubicBezTo>
                <a:cubicBezTo>
                  <a:pt x="348" y="444"/>
                  <a:pt x="348" y="444"/>
                  <a:pt x="348" y="444"/>
                </a:cubicBezTo>
                <a:cubicBezTo>
                  <a:pt x="355" y="458"/>
                  <a:pt x="361" y="473"/>
                  <a:pt x="367" y="487"/>
                </a:cubicBezTo>
                <a:cubicBezTo>
                  <a:pt x="385" y="480"/>
                  <a:pt x="385" y="480"/>
                  <a:pt x="385" y="480"/>
                </a:cubicBezTo>
                <a:moveTo>
                  <a:pt x="417" y="569"/>
                </a:moveTo>
                <a:cubicBezTo>
                  <a:pt x="413" y="554"/>
                  <a:pt x="408" y="539"/>
                  <a:pt x="402" y="524"/>
                </a:cubicBezTo>
                <a:cubicBezTo>
                  <a:pt x="384" y="531"/>
                  <a:pt x="384" y="531"/>
                  <a:pt x="384" y="531"/>
                </a:cubicBezTo>
                <a:cubicBezTo>
                  <a:pt x="389" y="545"/>
                  <a:pt x="394" y="560"/>
                  <a:pt x="398" y="575"/>
                </a:cubicBezTo>
                <a:cubicBezTo>
                  <a:pt x="417" y="569"/>
                  <a:pt x="417" y="569"/>
                  <a:pt x="417" y="569"/>
                </a:cubicBezTo>
                <a:moveTo>
                  <a:pt x="442" y="660"/>
                </a:moveTo>
                <a:cubicBezTo>
                  <a:pt x="438" y="645"/>
                  <a:pt x="435" y="629"/>
                  <a:pt x="431" y="614"/>
                </a:cubicBezTo>
                <a:cubicBezTo>
                  <a:pt x="411" y="619"/>
                  <a:pt x="411" y="619"/>
                  <a:pt x="411" y="619"/>
                </a:cubicBezTo>
                <a:cubicBezTo>
                  <a:pt x="415" y="634"/>
                  <a:pt x="419" y="649"/>
                  <a:pt x="422" y="665"/>
                </a:cubicBezTo>
                <a:cubicBezTo>
                  <a:pt x="442" y="660"/>
                  <a:pt x="442" y="660"/>
                  <a:pt x="442" y="660"/>
                </a:cubicBezTo>
                <a:moveTo>
                  <a:pt x="458" y="753"/>
                </a:moveTo>
                <a:cubicBezTo>
                  <a:pt x="456" y="738"/>
                  <a:pt x="454" y="722"/>
                  <a:pt x="451" y="707"/>
                </a:cubicBezTo>
                <a:cubicBezTo>
                  <a:pt x="431" y="710"/>
                  <a:pt x="431" y="710"/>
                  <a:pt x="431" y="710"/>
                </a:cubicBezTo>
                <a:cubicBezTo>
                  <a:pt x="434" y="725"/>
                  <a:pt x="436" y="741"/>
                  <a:pt x="438" y="756"/>
                </a:cubicBezTo>
                <a:cubicBezTo>
                  <a:pt x="458" y="753"/>
                  <a:pt x="458" y="753"/>
                  <a:pt x="458" y="753"/>
                </a:cubicBezTo>
                <a:moveTo>
                  <a:pt x="467" y="848"/>
                </a:moveTo>
                <a:cubicBezTo>
                  <a:pt x="466" y="832"/>
                  <a:pt x="465" y="816"/>
                  <a:pt x="464" y="801"/>
                </a:cubicBezTo>
                <a:cubicBezTo>
                  <a:pt x="444" y="802"/>
                  <a:pt x="444" y="802"/>
                  <a:pt x="444" y="802"/>
                </a:cubicBezTo>
                <a:cubicBezTo>
                  <a:pt x="445" y="818"/>
                  <a:pt x="446" y="833"/>
                  <a:pt x="447" y="849"/>
                </a:cubicBezTo>
                <a:cubicBezTo>
                  <a:pt x="467" y="848"/>
                  <a:pt x="467" y="848"/>
                  <a:pt x="467" y="848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60960" tIns="30480" rIns="60960" bIns="30480" numCol="1" anchor="t" anchorCtr="0" compatLnSpc="1"/>
          <a:lstStyle/>
          <a:p>
            <a:pPr>
              <a:lnSpc>
                <a:spcPts val="1500"/>
              </a:lnSpc>
            </a:pPr>
            <a:endParaRPr lang="en-US" sz="1200" dirty="0">
              <a:solidFill>
                <a:srgbClr val="44546A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51" name="Freeform 77"/>
          <p:cNvSpPr/>
          <p:nvPr/>
        </p:nvSpPr>
        <p:spPr bwMode="auto">
          <a:xfrm>
            <a:off x="3324521" y="3996886"/>
            <a:ext cx="1508791" cy="850900"/>
          </a:xfrm>
          <a:custGeom>
            <a:avLst/>
            <a:gdLst>
              <a:gd name="T0" fmla="*/ 451 w 806"/>
              <a:gd name="T1" fmla="*/ 0 h 454"/>
              <a:gd name="T2" fmla="*/ 294 w 806"/>
              <a:gd name="T3" fmla="*/ 119 h 454"/>
              <a:gd name="T4" fmla="*/ 235 w 806"/>
              <a:gd name="T5" fmla="*/ 103 h 454"/>
              <a:gd name="T6" fmla="*/ 118 w 806"/>
              <a:gd name="T7" fmla="*/ 220 h 454"/>
              <a:gd name="T8" fmla="*/ 0 w 806"/>
              <a:gd name="T9" fmla="*/ 337 h 454"/>
              <a:gd name="T10" fmla="*/ 118 w 806"/>
              <a:gd name="T11" fmla="*/ 454 h 454"/>
              <a:gd name="T12" fmla="*/ 665 w 806"/>
              <a:gd name="T13" fmla="*/ 454 h 454"/>
              <a:gd name="T14" fmla="*/ 806 w 806"/>
              <a:gd name="T15" fmla="*/ 313 h 454"/>
              <a:gd name="T16" fmla="*/ 744 w 806"/>
              <a:gd name="T17" fmla="*/ 196 h 454"/>
              <a:gd name="T18" fmla="*/ 744 w 806"/>
              <a:gd name="T19" fmla="*/ 194 h 454"/>
              <a:gd name="T20" fmla="*/ 636 w 806"/>
              <a:gd name="T21" fmla="*/ 86 h 454"/>
              <a:gd name="T22" fmla="*/ 598 w 806"/>
              <a:gd name="T23" fmla="*/ 93 h 454"/>
              <a:gd name="T24" fmla="*/ 451 w 806"/>
              <a:gd name="T25" fmla="*/ 0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06" h="454">
                <a:moveTo>
                  <a:pt x="451" y="0"/>
                </a:moveTo>
                <a:cubicBezTo>
                  <a:pt x="376" y="0"/>
                  <a:pt x="313" y="50"/>
                  <a:pt x="294" y="119"/>
                </a:cubicBezTo>
                <a:cubicBezTo>
                  <a:pt x="277" y="109"/>
                  <a:pt x="257" y="103"/>
                  <a:pt x="235" y="103"/>
                </a:cubicBezTo>
                <a:cubicBezTo>
                  <a:pt x="170" y="103"/>
                  <a:pt x="118" y="155"/>
                  <a:pt x="118" y="220"/>
                </a:cubicBezTo>
                <a:cubicBezTo>
                  <a:pt x="53" y="220"/>
                  <a:pt x="0" y="272"/>
                  <a:pt x="0" y="337"/>
                </a:cubicBezTo>
                <a:cubicBezTo>
                  <a:pt x="0" y="402"/>
                  <a:pt x="53" y="454"/>
                  <a:pt x="118" y="454"/>
                </a:cubicBezTo>
                <a:cubicBezTo>
                  <a:pt x="665" y="454"/>
                  <a:pt x="665" y="454"/>
                  <a:pt x="665" y="454"/>
                </a:cubicBezTo>
                <a:cubicBezTo>
                  <a:pt x="743" y="454"/>
                  <a:pt x="806" y="391"/>
                  <a:pt x="806" y="313"/>
                </a:cubicBezTo>
                <a:cubicBezTo>
                  <a:pt x="806" y="265"/>
                  <a:pt x="782" y="222"/>
                  <a:pt x="744" y="196"/>
                </a:cubicBezTo>
                <a:cubicBezTo>
                  <a:pt x="744" y="196"/>
                  <a:pt x="744" y="195"/>
                  <a:pt x="744" y="194"/>
                </a:cubicBezTo>
                <a:cubicBezTo>
                  <a:pt x="744" y="135"/>
                  <a:pt x="696" y="86"/>
                  <a:pt x="636" y="86"/>
                </a:cubicBezTo>
                <a:cubicBezTo>
                  <a:pt x="623" y="86"/>
                  <a:pt x="610" y="89"/>
                  <a:pt x="598" y="93"/>
                </a:cubicBezTo>
                <a:cubicBezTo>
                  <a:pt x="572" y="38"/>
                  <a:pt x="516" y="0"/>
                  <a:pt x="451" y="0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0960" tIns="30480" rIns="60960" bIns="30480" numCol="1" anchor="t" anchorCtr="0" compatLnSpc="1"/>
          <a:lstStyle/>
          <a:p>
            <a:pPr>
              <a:lnSpc>
                <a:spcPts val="1500"/>
              </a:lnSpc>
            </a:pPr>
            <a:endParaRPr lang="en-US" sz="1200" dirty="0">
              <a:solidFill>
                <a:srgbClr val="44546A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52" name="Freeform 78"/>
          <p:cNvSpPr/>
          <p:nvPr/>
        </p:nvSpPr>
        <p:spPr bwMode="auto">
          <a:xfrm>
            <a:off x="5119133" y="1523191"/>
            <a:ext cx="1938363" cy="1092200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5" y="139"/>
                  <a:pt x="329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0960" tIns="30480" rIns="60960" bIns="30480" numCol="1" anchor="t" anchorCtr="0" compatLnSpc="1"/>
          <a:lstStyle/>
          <a:p>
            <a:pPr>
              <a:lnSpc>
                <a:spcPts val="1500"/>
              </a:lnSpc>
            </a:pPr>
            <a:endParaRPr lang="en-US" sz="1200" dirty="0">
              <a:solidFill>
                <a:srgbClr val="44546A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53" name="Freeform 77"/>
          <p:cNvSpPr/>
          <p:nvPr/>
        </p:nvSpPr>
        <p:spPr bwMode="auto">
          <a:xfrm>
            <a:off x="7460953" y="4015695"/>
            <a:ext cx="1508791" cy="850900"/>
          </a:xfrm>
          <a:custGeom>
            <a:avLst/>
            <a:gdLst>
              <a:gd name="T0" fmla="*/ 451 w 806"/>
              <a:gd name="T1" fmla="*/ 0 h 454"/>
              <a:gd name="T2" fmla="*/ 294 w 806"/>
              <a:gd name="T3" fmla="*/ 119 h 454"/>
              <a:gd name="T4" fmla="*/ 235 w 806"/>
              <a:gd name="T5" fmla="*/ 103 h 454"/>
              <a:gd name="T6" fmla="*/ 118 w 806"/>
              <a:gd name="T7" fmla="*/ 220 h 454"/>
              <a:gd name="T8" fmla="*/ 0 w 806"/>
              <a:gd name="T9" fmla="*/ 337 h 454"/>
              <a:gd name="T10" fmla="*/ 118 w 806"/>
              <a:gd name="T11" fmla="*/ 454 h 454"/>
              <a:gd name="T12" fmla="*/ 665 w 806"/>
              <a:gd name="T13" fmla="*/ 454 h 454"/>
              <a:gd name="T14" fmla="*/ 806 w 806"/>
              <a:gd name="T15" fmla="*/ 313 h 454"/>
              <a:gd name="T16" fmla="*/ 744 w 806"/>
              <a:gd name="T17" fmla="*/ 196 h 454"/>
              <a:gd name="T18" fmla="*/ 744 w 806"/>
              <a:gd name="T19" fmla="*/ 194 h 454"/>
              <a:gd name="T20" fmla="*/ 636 w 806"/>
              <a:gd name="T21" fmla="*/ 86 h 454"/>
              <a:gd name="T22" fmla="*/ 598 w 806"/>
              <a:gd name="T23" fmla="*/ 93 h 454"/>
              <a:gd name="T24" fmla="*/ 451 w 806"/>
              <a:gd name="T25" fmla="*/ 0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06" h="454">
                <a:moveTo>
                  <a:pt x="451" y="0"/>
                </a:moveTo>
                <a:cubicBezTo>
                  <a:pt x="376" y="0"/>
                  <a:pt x="313" y="50"/>
                  <a:pt x="294" y="119"/>
                </a:cubicBezTo>
                <a:cubicBezTo>
                  <a:pt x="277" y="109"/>
                  <a:pt x="257" y="103"/>
                  <a:pt x="235" y="103"/>
                </a:cubicBezTo>
                <a:cubicBezTo>
                  <a:pt x="170" y="103"/>
                  <a:pt x="118" y="155"/>
                  <a:pt x="118" y="220"/>
                </a:cubicBezTo>
                <a:cubicBezTo>
                  <a:pt x="53" y="220"/>
                  <a:pt x="0" y="272"/>
                  <a:pt x="0" y="337"/>
                </a:cubicBezTo>
                <a:cubicBezTo>
                  <a:pt x="0" y="402"/>
                  <a:pt x="53" y="454"/>
                  <a:pt x="118" y="454"/>
                </a:cubicBezTo>
                <a:cubicBezTo>
                  <a:pt x="665" y="454"/>
                  <a:pt x="665" y="454"/>
                  <a:pt x="665" y="454"/>
                </a:cubicBezTo>
                <a:cubicBezTo>
                  <a:pt x="743" y="454"/>
                  <a:pt x="806" y="391"/>
                  <a:pt x="806" y="313"/>
                </a:cubicBezTo>
                <a:cubicBezTo>
                  <a:pt x="806" y="265"/>
                  <a:pt x="782" y="222"/>
                  <a:pt x="744" y="196"/>
                </a:cubicBezTo>
                <a:cubicBezTo>
                  <a:pt x="744" y="196"/>
                  <a:pt x="744" y="195"/>
                  <a:pt x="744" y="194"/>
                </a:cubicBezTo>
                <a:cubicBezTo>
                  <a:pt x="744" y="135"/>
                  <a:pt x="696" y="86"/>
                  <a:pt x="636" y="86"/>
                </a:cubicBezTo>
                <a:cubicBezTo>
                  <a:pt x="623" y="86"/>
                  <a:pt x="610" y="89"/>
                  <a:pt x="598" y="93"/>
                </a:cubicBezTo>
                <a:cubicBezTo>
                  <a:pt x="572" y="38"/>
                  <a:pt x="516" y="0"/>
                  <a:pt x="451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0960" tIns="30480" rIns="60960" bIns="30480" numCol="1" anchor="t" anchorCtr="0" compatLnSpc="1"/>
          <a:lstStyle/>
          <a:p>
            <a:pPr>
              <a:lnSpc>
                <a:spcPts val="1500"/>
              </a:lnSpc>
            </a:pPr>
            <a:endParaRPr lang="en-US" sz="1200" dirty="0">
              <a:solidFill>
                <a:srgbClr val="44546A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grpSp>
        <p:nvGrpSpPr>
          <p:cNvPr id="54" name="Group 126"/>
          <p:cNvGrpSpPr/>
          <p:nvPr/>
        </p:nvGrpSpPr>
        <p:grpSpPr>
          <a:xfrm>
            <a:off x="4719888" y="2700669"/>
            <a:ext cx="2736803" cy="1615487"/>
            <a:chOff x="9436597" y="5579572"/>
            <a:chExt cx="5473605" cy="3230973"/>
          </a:xfrm>
          <a:solidFill>
            <a:schemeClr val="accent4"/>
          </a:solidFill>
        </p:grpSpPr>
        <p:sp>
          <p:nvSpPr>
            <p:cNvPr id="55" name="Freeform 5"/>
            <p:cNvSpPr>
              <a:spLocks noChangeArrowheads="1"/>
            </p:cNvSpPr>
            <p:nvPr/>
          </p:nvSpPr>
          <p:spPr bwMode="auto">
            <a:xfrm>
              <a:off x="9436597" y="6505981"/>
              <a:ext cx="713663" cy="713630"/>
            </a:xfrm>
            <a:custGeom>
              <a:avLst/>
              <a:gdLst>
                <a:gd name="T0" fmla="*/ 942 w 1248"/>
                <a:gd name="T1" fmla="*/ 0 h 1253"/>
                <a:gd name="T2" fmla="*/ 942 w 1248"/>
                <a:gd name="T3" fmla="*/ 0 h 1253"/>
                <a:gd name="T4" fmla="*/ 585 w 1248"/>
                <a:gd name="T5" fmla="*/ 506 h 1253"/>
                <a:gd name="T6" fmla="*/ 0 w 1248"/>
                <a:gd name="T7" fmla="*/ 305 h 1253"/>
                <a:gd name="T8" fmla="*/ 502 w 1248"/>
                <a:gd name="T9" fmla="*/ 662 h 1253"/>
                <a:gd name="T10" fmla="*/ 300 w 1248"/>
                <a:gd name="T11" fmla="*/ 1252 h 1253"/>
                <a:gd name="T12" fmla="*/ 662 w 1248"/>
                <a:gd name="T13" fmla="*/ 745 h 1253"/>
                <a:gd name="T14" fmla="*/ 1247 w 1248"/>
                <a:gd name="T15" fmla="*/ 946 h 1253"/>
                <a:gd name="T16" fmla="*/ 741 w 1248"/>
                <a:gd name="T17" fmla="*/ 589 h 1253"/>
                <a:gd name="T18" fmla="*/ 942 w 1248"/>
                <a:gd name="T19" fmla="*/ 0 h 1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48" h="1253">
                  <a:moveTo>
                    <a:pt x="942" y="0"/>
                  </a:moveTo>
                  <a:lnTo>
                    <a:pt x="942" y="0"/>
                  </a:lnTo>
                  <a:lnTo>
                    <a:pt x="585" y="506"/>
                  </a:lnTo>
                  <a:lnTo>
                    <a:pt x="0" y="305"/>
                  </a:lnTo>
                  <a:lnTo>
                    <a:pt x="502" y="662"/>
                  </a:lnTo>
                  <a:lnTo>
                    <a:pt x="300" y="1252"/>
                  </a:lnTo>
                  <a:lnTo>
                    <a:pt x="662" y="745"/>
                  </a:lnTo>
                  <a:lnTo>
                    <a:pt x="1247" y="946"/>
                  </a:lnTo>
                  <a:lnTo>
                    <a:pt x="741" y="589"/>
                  </a:lnTo>
                  <a:lnTo>
                    <a:pt x="94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56" name="Freeform 7"/>
            <p:cNvSpPr>
              <a:spLocks noChangeArrowheads="1"/>
            </p:cNvSpPr>
            <p:nvPr/>
          </p:nvSpPr>
          <p:spPr bwMode="auto">
            <a:xfrm>
              <a:off x="12952538" y="5579572"/>
              <a:ext cx="307727" cy="314258"/>
            </a:xfrm>
            <a:custGeom>
              <a:avLst/>
              <a:gdLst>
                <a:gd name="T0" fmla="*/ 496 w 539"/>
                <a:gd name="T1" fmla="*/ 0 h 545"/>
                <a:gd name="T2" fmla="*/ 496 w 539"/>
                <a:gd name="T3" fmla="*/ 0 h 545"/>
                <a:gd name="T4" fmla="*/ 263 w 539"/>
                <a:gd name="T5" fmla="*/ 213 h 545"/>
                <a:gd name="T6" fmla="*/ 0 w 539"/>
                <a:gd name="T7" fmla="*/ 42 h 545"/>
                <a:gd name="T8" fmla="*/ 207 w 539"/>
                <a:gd name="T9" fmla="*/ 280 h 545"/>
                <a:gd name="T10" fmla="*/ 41 w 539"/>
                <a:gd name="T11" fmla="*/ 544 h 545"/>
                <a:gd name="T12" fmla="*/ 273 w 539"/>
                <a:gd name="T13" fmla="*/ 337 h 545"/>
                <a:gd name="T14" fmla="*/ 538 w 539"/>
                <a:gd name="T15" fmla="*/ 502 h 545"/>
                <a:gd name="T16" fmla="*/ 331 w 539"/>
                <a:gd name="T17" fmla="*/ 269 h 545"/>
                <a:gd name="T18" fmla="*/ 496 w 539"/>
                <a:gd name="T19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9" h="545">
                  <a:moveTo>
                    <a:pt x="496" y="0"/>
                  </a:moveTo>
                  <a:lnTo>
                    <a:pt x="496" y="0"/>
                  </a:lnTo>
                  <a:lnTo>
                    <a:pt x="263" y="213"/>
                  </a:lnTo>
                  <a:lnTo>
                    <a:pt x="0" y="42"/>
                  </a:lnTo>
                  <a:lnTo>
                    <a:pt x="207" y="280"/>
                  </a:lnTo>
                  <a:lnTo>
                    <a:pt x="41" y="544"/>
                  </a:lnTo>
                  <a:lnTo>
                    <a:pt x="273" y="337"/>
                  </a:lnTo>
                  <a:lnTo>
                    <a:pt x="538" y="502"/>
                  </a:lnTo>
                  <a:lnTo>
                    <a:pt x="331" y="269"/>
                  </a:lnTo>
                  <a:lnTo>
                    <a:pt x="496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57" name="Freeform 9"/>
            <p:cNvSpPr>
              <a:spLocks noChangeArrowheads="1"/>
            </p:cNvSpPr>
            <p:nvPr/>
          </p:nvSpPr>
          <p:spPr bwMode="auto">
            <a:xfrm>
              <a:off x="10094606" y="8434091"/>
              <a:ext cx="307727" cy="314258"/>
            </a:xfrm>
            <a:custGeom>
              <a:avLst/>
              <a:gdLst>
                <a:gd name="T0" fmla="*/ 497 w 539"/>
                <a:gd name="T1" fmla="*/ 0 h 545"/>
                <a:gd name="T2" fmla="*/ 497 w 539"/>
                <a:gd name="T3" fmla="*/ 0 h 545"/>
                <a:gd name="T4" fmla="*/ 497 w 539"/>
                <a:gd name="T5" fmla="*/ 0 h 545"/>
                <a:gd name="T6" fmla="*/ 264 w 539"/>
                <a:gd name="T7" fmla="*/ 213 h 545"/>
                <a:gd name="T8" fmla="*/ 0 w 539"/>
                <a:gd name="T9" fmla="*/ 42 h 545"/>
                <a:gd name="T10" fmla="*/ 207 w 539"/>
                <a:gd name="T11" fmla="*/ 279 h 545"/>
                <a:gd name="T12" fmla="*/ 41 w 539"/>
                <a:gd name="T13" fmla="*/ 544 h 545"/>
                <a:gd name="T14" fmla="*/ 274 w 539"/>
                <a:gd name="T15" fmla="*/ 336 h 545"/>
                <a:gd name="T16" fmla="*/ 538 w 539"/>
                <a:gd name="T17" fmla="*/ 502 h 545"/>
                <a:gd name="T18" fmla="*/ 332 w 539"/>
                <a:gd name="T19" fmla="*/ 269 h 545"/>
                <a:gd name="T20" fmla="*/ 497 w 539"/>
                <a:gd name="T21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9" h="545">
                  <a:moveTo>
                    <a:pt x="497" y="0"/>
                  </a:moveTo>
                  <a:lnTo>
                    <a:pt x="497" y="0"/>
                  </a:lnTo>
                  <a:lnTo>
                    <a:pt x="497" y="0"/>
                  </a:lnTo>
                  <a:cubicBezTo>
                    <a:pt x="264" y="213"/>
                    <a:pt x="264" y="213"/>
                    <a:pt x="264" y="213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07" y="279"/>
                    <a:pt x="207" y="279"/>
                    <a:pt x="207" y="279"/>
                  </a:cubicBezTo>
                  <a:cubicBezTo>
                    <a:pt x="41" y="544"/>
                    <a:pt x="41" y="544"/>
                    <a:pt x="41" y="544"/>
                  </a:cubicBezTo>
                  <a:cubicBezTo>
                    <a:pt x="274" y="336"/>
                    <a:pt x="274" y="336"/>
                    <a:pt x="274" y="336"/>
                  </a:cubicBezTo>
                  <a:cubicBezTo>
                    <a:pt x="538" y="502"/>
                    <a:pt x="538" y="502"/>
                    <a:pt x="538" y="502"/>
                  </a:cubicBezTo>
                  <a:cubicBezTo>
                    <a:pt x="332" y="269"/>
                    <a:pt x="332" y="269"/>
                    <a:pt x="332" y="269"/>
                  </a:cubicBezTo>
                  <a:cubicBezTo>
                    <a:pt x="497" y="0"/>
                    <a:pt x="497" y="0"/>
                    <a:pt x="497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58" name="Freeform 11"/>
            <p:cNvSpPr>
              <a:spLocks noChangeArrowheads="1"/>
            </p:cNvSpPr>
            <p:nvPr/>
          </p:nvSpPr>
          <p:spPr bwMode="auto">
            <a:xfrm>
              <a:off x="14602475" y="7055933"/>
              <a:ext cx="307727" cy="304439"/>
            </a:xfrm>
            <a:custGeom>
              <a:avLst/>
              <a:gdLst>
                <a:gd name="T0" fmla="*/ 496 w 539"/>
                <a:gd name="T1" fmla="*/ 0 h 539"/>
                <a:gd name="T2" fmla="*/ 263 w 539"/>
                <a:gd name="T3" fmla="*/ 207 h 539"/>
                <a:gd name="T4" fmla="*/ 0 w 539"/>
                <a:gd name="T5" fmla="*/ 42 h 539"/>
                <a:gd name="T6" fmla="*/ 207 w 539"/>
                <a:gd name="T7" fmla="*/ 274 h 539"/>
                <a:gd name="T8" fmla="*/ 42 w 539"/>
                <a:gd name="T9" fmla="*/ 538 h 539"/>
                <a:gd name="T10" fmla="*/ 274 w 539"/>
                <a:gd name="T11" fmla="*/ 331 h 539"/>
                <a:gd name="T12" fmla="*/ 538 w 539"/>
                <a:gd name="T13" fmla="*/ 497 h 539"/>
                <a:gd name="T14" fmla="*/ 331 w 539"/>
                <a:gd name="T15" fmla="*/ 264 h 539"/>
                <a:gd name="T16" fmla="*/ 496 w 539"/>
                <a:gd name="T17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9" h="539">
                  <a:moveTo>
                    <a:pt x="496" y="0"/>
                  </a:moveTo>
                  <a:lnTo>
                    <a:pt x="263" y="207"/>
                  </a:lnTo>
                  <a:lnTo>
                    <a:pt x="0" y="42"/>
                  </a:lnTo>
                  <a:lnTo>
                    <a:pt x="207" y="274"/>
                  </a:lnTo>
                  <a:lnTo>
                    <a:pt x="42" y="538"/>
                  </a:lnTo>
                  <a:lnTo>
                    <a:pt x="274" y="331"/>
                  </a:lnTo>
                  <a:lnTo>
                    <a:pt x="538" y="497"/>
                  </a:lnTo>
                  <a:lnTo>
                    <a:pt x="331" y="264"/>
                  </a:lnTo>
                  <a:lnTo>
                    <a:pt x="496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59" name="Freeform 12"/>
            <p:cNvSpPr>
              <a:spLocks noChangeArrowheads="1"/>
            </p:cNvSpPr>
            <p:nvPr/>
          </p:nvSpPr>
          <p:spPr bwMode="auto">
            <a:xfrm>
              <a:off x="13633465" y="8096915"/>
              <a:ext cx="713663" cy="713630"/>
            </a:xfrm>
            <a:custGeom>
              <a:avLst/>
              <a:gdLst>
                <a:gd name="T0" fmla="*/ 947 w 1248"/>
                <a:gd name="T1" fmla="*/ 0 h 1249"/>
                <a:gd name="T2" fmla="*/ 947 w 1248"/>
                <a:gd name="T3" fmla="*/ 0 h 1249"/>
                <a:gd name="T4" fmla="*/ 591 w 1248"/>
                <a:gd name="T5" fmla="*/ 507 h 1249"/>
                <a:gd name="T6" fmla="*/ 0 w 1248"/>
                <a:gd name="T7" fmla="*/ 306 h 1249"/>
                <a:gd name="T8" fmla="*/ 508 w 1248"/>
                <a:gd name="T9" fmla="*/ 663 h 1249"/>
                <a:gd name="T10" fmla="*/ 306 w 1248"/>
                <a:gd name="T11" fmla="*/ 1248 h 1249"/>
                <a:gd name="T12" fmla="*/ 306 w 1248"/>
                <a:gd name="T13" fmla="*/ 1248 h 1249"/>
                <a:gd name="T14" fmla="*/ 663 w 1248"/>
                <a:gd name="T15" fmla="*/ 745 h 1249"/>
                <a:gd name="T16" fmla="*/ 1247 w 1248"/>
                <a:gd name="T17" fmla="*/ 947 h 1249"/>
                <a:gd name="T18" fmla="*/ 745 w 1248"/>
                <a:gd name="T19" fmla="*/ 585 h 1249"/>
                <a:gd name="T20" fmla="*/ 947 w 1248"/>
                <a:gd name="T21" fmla="*/ 0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48" h="1249">
                  <a:moveTo>
                    <a:pt x="947" y="0"/>
                  </a:moveTo>
                  <a:lnTo>
                    <a:pt x="947" y="0"/>
                  </a:lnTo>
                  <a:lnTo>
                    <a:pt x="591" y="507"/>
                  </a:lnTo>
                  <a:lnTo>
                    <a:pt x="0" y="306"/>
                  </a:lnTo>
                  <a:lnTo>
                    <a:pt x="508" y="663"/>
                  </a:lnTo>
                  <a:lnTo>
                    <a:pt x="306" y="1248"/>
                  </a:lnTo>
                  <a:lnTo>
                    <a:pt x="306" y="1248"/>
                  </a:lnTo>
                  <a:lnTo>
                    <a:pt x="663" y="745"/>
                  </a:lnTo>
                  <a:lnTo>
                    <a:pt x="1247" y="947"/>
                  </a:lnTo>
                  <a:lnTo>
                    <a:pt x="745" y="585"/>
                  </a:lnTo>
                  <a:lnTo>
                    <a:pt x="947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</p:grpSp>
      <p:sp>
        <p:nvSpPr>
          <p:cNvPr id="60" name="TextBox 132"/>
          <p:cNvSpPr txBox="1"/>
          <p:nvPr/>
        </p:nvSpPr>
        <p:spPr>
          <a:xfrm>
            <a:off x="4698705" y="1910681"/>
            <a:ext cx="2807347" cy="253919"/>
          </a:xfrm>
          <a:prstGeom prst="rect">
            <a:avLst/>
          </a:prstGeom>
          <a:noFill/>
        </p:spPr>
        <p:txBody>
          <a:bodyPr wrap="square" lIns="0" tIns="60963" rIns="0" bIns="0">
            <a:spAutoFit/>
          </a:bodyPr>
          <a:lstStyle/>
          <a:p>
            <a:pPr algn="ctr" defTabSz="608965">
              <a:lnSpc>
                <a:spcPts val="1500"/>
              </a:lnSpc>
              <a:defRPr/>
            </a:pPr>
            <a:r>
              <a:rPr lang="en-US" altLang="en-US" sz="1200" b="1" dirty="0">
                <a:solidFill>
                  <a:prstClr val="white"/>
                </a:solidFill>
                <a:latin typeface="Lato Regular"/>
                <a:ea typeface="微软雅黑" panose="020B0503020204020204" pitchFamily="34" charset="-122"/>
                <a:cs typeface="Lato Regular"/>
              </a:rPr>
              <a:t>编辑器</a:t>
            </a:r>
            <a:endParaRPr lang="en-US" sz="1200" b="1" dirty="0">
              <a:solidFill>
                <a:prstClr val="white"/>
              </a:solidFill>
              <a:latin typeface="Lato Regular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61" name="TextBox 133"/>
          <p:cNvSpPr txBox="1"/>
          <p:nvPr/>
        </p:nvSpPr>
        <p:spPr>
          <a:xfrm>
            <a:off x="6844464" y="4306134"/>
            <a:ext cx="2807347" cy="246481"/>
          </a:xfrm>
          <a:prstGeom prst="rect">
            <a:avLst/>
          </a:prstGeom>
          <a:noFill/>
        </p:spPr>
        <p:txBody>
          <a:bodyPr wrap="square" lIns="0" tIns="60963" rIns="0" bIns="0">
            <a:spAutoFit/>
          </a:bodyPr>
          <a:lstStyle/>
          <a:p>
            <a:pPr algn="ctr" defTabSz="608965">
              <a:lnSpc>
                <a:spcPts val="1500"/>
              </a:lnSpc>
              <a:defRPr/>
            </a:pPr>
            <a:r>
              <a:rPr lang="en-US" altLang="en-US" sz="1200" b="1" dirty="0">
                <a:solidFill>
                  <a:prstClr val="white"/>
                </a:solidFill>
                <a:latin typeface="Lato Regular"/>
                <a:ea typeface="微软雅黑" panose="020B0503020204020204" pitchFamily="34" charset="-122"/>
                <a:cs typeface="Lato Regular"/>
              </a:rPr>
              <a:t>三种模式</a:t>
            </a:r>
            <a:endParaRPr lang="en-US" sz="1200" b="1" dirty="0">
              <a:solidFill>
                <a:prstClr val="white"/>
              </a:solidFill>
              <a:latin typeface="Lato Regular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62" name="TextBox 134"/>
          <p:cNvSpPr txBox="1"/>
          <p:nvPr/>
        </p:nvSpPr>
        <p:spPr>
          <a:xfrm>
            <a:off x="2668100" y="4296514"/>
            <a:ext cx="2807347" cy="246481"/>
          </a:xfrm>
          <a:prstGeom prst="rect">
            <a:avLst/>
          </a:prstGeom>
          <a:noFill/>
        </p:spPr>
        <p:txBody>
          <a:bodyPr wrap="square" lIns="0" tIns="60963" rIns="0" bIns="0">
            <a:spAutoFit/>
          </a:bodyPr>
          <a:lstStyle/>
          <a:p>
            <a:pPr algn="ctr" defTabSz="608965">
              <a:lnSpc>
                <a:spcPts val="1500"/>
              </a:lnSpc>
              <a:defRPr/>
            </a:pPr>
            <a:r>
              <a:rPr lang="en-US" altLang="en-US" sz="1200" b="1" dirty="0">
                <a:solidFill>
                  <a:prstClr val="white"/>
                </a:solidFill>
                <a:latin typeface="Lato Regular"/>
                <a:ea typeface="微软雅黑" panose="020B0503020204020204" pitchFamily="34" charset="-122"/>
                <a:cs typeface="Lato Regular"/>
              </a:rPr>
              <a:t>Vim插件</a:t>
            </a:r>
            <a:endParaRPr lang="en-US" sz="1200" b="1" dirty="0">
              <a:solidFill>
                <a:prstClr val="white"/>
              </a:solidFill>
              <a:latin typeface="Lato Regular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147864" y="3330409"/>
            <a:ext cx="33222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Vim丰富的插件，可以把Vim打造成一个功能完备的IDE，我们提供给大家的Vim已经配置成一个适用于Python开发的IDE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069489" y="5054212"/>
            <a:ext cx="395389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在Vim中，有命令模式，输入模式 和 末行模式三种模式。</a:t>
            </a:r>
            <a:endParaRPr lang="en-US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按 Esc 进入命令模式</a:t>
            </a:r>
            <a:endParaRPr lang="en-US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输入 Shift + ； 进入末行模式</a:t>
            </a:r>
            <a:endParaRPr lang="en-US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输入插入命令，如(</a:t>
            </a:r>
            <a:r>
              <a:rPr lang="en-US" altLang="en-US" sz="1200" dirty="0" err="1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i,a,o</a:t>
            </a: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) 进入末行模式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599938" y="1605194"/>
            <a:ext cx="3898156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Vim是Linux上常用编辑器，在Windows上可以使用记事本来编辑文件内容，Vim也类似于记事本，但是Vim有更加强大的功能，这样Vim长久不衰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584" y="2822871"/>
            <a:ext cx="1867333" cy="1867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  <p:bldP spid="53" grpId="0" animBg="1"/>
      <p:bldP spid="60" grpId="0"/>
      <p:bldP spid="61" grpId="0"/>
      <p:bldP spid="62" grpId="0"/>
      <p:bldP spid="63" grpId="0"/>
      <p:bldP spid="64" grpId="0"/>
      <p:bldP spid="6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17"/>
          <p:cNvGrpSpPr/>
          <p:nvPr/>
        </p:nvGrpSpPr>
        <p:grpSpPr>
          <a:xfrm>
            <a:off x="184501" y="745534"/>
            <a:ext cx="2708749" cy="7199227"/>
            <a:chOff x="2200272" y="360363"/>
            <a:chExt cx="3514721" cy="9337667"/>
          </a:xfrm>
        </p:grpSpPr>
        <p:sp>
          <p:nvSpPr>
            <p:cNvPr id="23" name="Freeform 1"/>
            <p:cNvSpPr>
              <a:spLocks noChangeArrowheads="1"/>
            </p:cNvSpPr>
            <p:nvPr/>
          </p:nvSpPr>
          <p:spPr bwMode="auto">
            <a:xfrm>
              <a:off x="2200272" y="360363"/>
              <a:ext cx="1554161" cy="9337667"/>
            </a:xfrm>
            <a:custGeom>
              <a:avLst/>
              <a:gdLst>
                <a:gd name="T0" fmla="*/ 3267 w 4318"/>
                <a:gd name="T1" fmla="*/ 25661 h 25939"/>
                <a:gd name="T2" fmla="*/ 3188 w 4318"/>
                <a:gd name="T3" fmla="*/ 0 h 25939"/>
                <a:gd name="T4" fmla="*/ 3010 w 4318"/>
                <a:gd name="T5" fmla="*/ 1763 h 25939"/>
                <a:gd name="T6" fmla="*/ 1208 w 4318"/>
                <a:gd name="T7" fmla="*/ 99 h 25939"/>
                <a:gd name="T8" fmla="*/ 1030 w 4318"/>
                <a:gd name="T9" fmla="*/ 3842 h 25939"/>
                <a:gd name="T10" fmla="*/ 0 w 4318"/>
                <a:gd name="T11" fmla="*/ 25859 h 25939"/>
                <a:gd name="T12" fmla="*/ 1208 w 4318"/>
                <a:gd name="T13" fmla="*/ 24295 h 25939"/>
                <a:gd name="T14" fmla="*/ 3108 w 4318"/>
                <a:gd name="T15" fmla="*/ 25859 h 25939"/>
                <a:gd name="T16" fmla="*/ 4217 w 4318"/>
                <a:gd name="T17" fmla="*/ 25760 h 25939"/>
                <a:gd name="T18" fmla="*/ 3108 w 4318"/>
                <a:gd name="T19" fmla="*/ 2040 h 25939"/>
                <a:gd name="T20" fmla="*/ 1208 w 4318"/>
                <a:gd name="T21" fmla="*/ 2990 h 25939"/>
                <a:gd name="T22" fmla="*/ 3108 w 4318"/>
                <a:gd name="T23" fmla="*/ 23939 h 25939"/>
                <a:gd name="T24" fmla="*/ 1208 w 4318"/>
                <a:gd name="T25" fmla="*/ 22988 h 25939"/>
                <a:gd name="T26" fmla="*/ 3108 w 4318"/>
                <a:gd name="T27" fmla="*/ 23939 h 25939"/>
                <a:gd name="T28" fmla="*/ 1307 w 4318"/>
                <a:gd name="T29" fmla="*/ 22730 h 25939"/>
                <a:gd name="T30" fmla="*/ 3010 w 4318"/>
                <a:gd name="T31" fmla="*/ 21602 h 25939"/>
                <a:gd name="T32" fmla="*/ 3108 w 4318"/>
                <a:gd name="T33" fmla="*/ 21325 h 25939"/>
                <a:gd name="T34" fmla="*/ 1208 w 4318"/>
                <a:gd name="T35" fmla="*/ 20374 h 25939"/>
                <a:gd name="T36" fmla="*/ 3108 w 4318"/>
                <a:gd name="T37" fmla="*/ 21325 h 25939"/>
                <a:gd name="T38" fmla="*/ 1307 w 4318"/>
                <a:gd name="T39" fmla="*/ 20097 h 25939"/>
                <a:gd name="T40" fmla="*/ 3010 w 4318"/>
                <a:gd name="T41" fmla="*/ 18968 h 25939"/>
                <a:gd name="T42" fmla="*/ 3108 w 4318"/>
                <a:gd name="T43" fmla="*/ 18711 h 25939"/>
                <a:gd name="T44" fmla="*/ 1208 w 4318"/>
                <a:gd name="T45" fmla="*/ 17761 h 25939"/>
                <a:gd name="T46" fmla="*/ 3108 w 4318"/>
                <a:gd name="T47" fmla="*/ 18711 h 25939"/>
                <a:gd name="T48" fmla="*/ 1307 w 4318"/>
                <a:gd name="T49" fmla="*/ 17483 h 25939"/>
                <a:gd name="T50" fmla="*/ 3010 w 4318"/>
                <a:gd name="T51" fmla="*/ 16355 h 25939"/>
                <a:gd name="T52" fmla="*/ 3108 w 4318"/>
                <a:gd name="T53" fmla="*/ 16077 h 25939"/>
                <a:gd name="T54" fmla="*/ 1208 w 4318"/>
                <a:gd name="T55" fmla="*/ 15127 h 25939"/>
                <a:gd name="T56" fmla="*/ 3108 w 4318"/>
                <a:gd name="T57" fmla="*/ 16077 h 25939"/>
                <a:gd name="T58" fmla="*/ 1307 w 4318"/>
                <a:gd name="T59" fmla="*/ 14870 h 25939"/>
                <a:gd name="T60" fmla="*/ 3010 w 4318"/>
                <a:gd name="T61" fmla="*/ 13741 h 25939"/>
                <a:gd name="T62" fmla="*/ 3108 w 4318"/>
                <a:gd name="T63" fmla="*/ 13464 h 25939"/>
                <a:gd name="T64" fmla="*/ 1208 w 4318"/>
                <a:gd name="T65" fmla="*/ 12514 h 25939"/>
                <a:gd name="T66" fmla="*/ 3108 w 4318"/>
                <a:gd name="T67" fmla="*/ 13464 h 25939"/>
                <a:gd name="T68" fmla="*/ 1307 w 4318"/>
                <a:gd name="T69" fmla="*/ 12257 h 25939"/>
                <a:gd name="T70" fmla="*/ 3010 w 4318"/>
                <a:gd name="T71" fmla="*/ 11109 h 25939"/>
                <a:gd name="T72" fmla="*/ 3108 w 4318"/>
                <a:gd name="T73" fmla="*/ 10851 h 25939"/>
                <a:gd name="T74" fmla="*/ 1208 w 4318"/>
                <a:gd name="T75" fmla="*/ 9900 h 25939"/>
                <a:gd name="T76" fmla="*/ 3108 w 4318"/>
                <a:gd name="T77" fmla="*/ 10851 h 25939"/>
                <a:gd name="T78" fmla="*/ 1307 w 4318"/>
                <a:gd name="T79" fmla="*/ 9624 h 25939"/>
                <a:gd name="T80" fmla="*/ 3010 w 4318"/>
                <a:gd name="T81" fmla="*/ 8495 h 25939"/>
                <a:gd name="T82" fmla="*/ 3108 w 4318"/>
                <a:gd name="T83" fmla="*/ 8237 h 25939"/>
                <a:gd name="T84" fmla="*/ 1208 w 4318"/>
                <a:gd name="T85" fmla="*/ 7287 h 25939"/>
                <a:gd name="T86" fmla="*/ 3108 w 4318"/>
                <a:gd name="T87" fmla="*/ 8237 h 25939"/>
                <a:gd name="T88" fmla="*/ 1307 w 4318"/>
                <a:gd name="T89" fmla="*/ 7010 h 25939"/>
                <a:gd name="T90" fmla="*/ 3010 w 4318"/>
                <a:gd name="T91" fmla="*/ 5881 h 25939"/>
                <a:gd name="T92" fmla="*/ 3108 w 4318"/>
                <a:gd name="T93" fmla="*/ 5604 h 25939"/>
                <a:gd name="T94" fmla="*/ 1208 w 4318"/>
                <a:gd name="T95" fmla="*/ 4653 h 25939"/>
                <a:gd name="T96" fmla="*/ 3108 w 4318"/>
                <a:gd name="T97" fmla="*/ 5604 h 25939"/>
                <a:gd name="T98" fmla="*/ 1307 w 4318"/>
                <a:gd name="T99" fmla="*/ 4396 h 25939"/>
                <a:gd name="T100" fmla="*/ 1307 w 4318"/>
                <a:gd name="T101" fmla="*/ 3267 h 25939"/>
                <a:gd name="T102" fmla="*/ 3108 w 4318"/>
                <a:gd name="T103" fmla="*/ 4297 h 25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318" h="25939">
                  <a:moveTo>
                    <a:pt x="4217" y="25760"/>
                  </a:moveTo>
                  <a:lnTo>
                    <a:pt x="4217" y="25760"/>
                  </a:lnTo>
                  <a:cubicBezTo>
                    <a:pt x="3366" y="25760"/>
                    <a:pt x="3366" y="25760"/>
                    <a:pt x="3366" y="25760"/>
                  </a:cubicBezTo>
                  <a:cubicBezTo>
                    <a:pt x="3307" y="25760"/>
                    <a:pt x="3267" y="25720"/>
                    <a:pt x="3267" y="25661"/>
                  </a:cubicBezTo>
                  <a:cubicBezTo>
                    <a:pt x="3267" y="3842"/>
                    <a:pt x="3267" y="3842"/>
                    <a:pt x="3267" y="3842"/>
                  </a:cubicBezTo>
                  <a:cubicBezTo>
                    <a:pt x="3267" y="1406"/>
                    <a:pt x="3267" y="1406"/>
                    <a:pt x="3267" y="1406"/>
                  </a:cubicBezTo>
                  <a:cubicBezTo>
                    <a:pt x="3267" y="99"/>
                    <a:pt x="3267" y="99"/>
                    <a:pt x="3267" y="99"/>
                  </a:cubicBezTo>
                  <a:cubicBezTo>
                    <a:pt x="3267" y="40"/>
                    <a:pt x="3228" y="0"/>
                    <a:pt x="3188" y="0"/>
                  </a:cubicBezTo>
                  <a:cubicBezTo>
                    <a:pt x="3148" y="0"/>
                    <a:pt x="3108" y="40"/>
                    <a:pt x="3108" y="99"/>
                  </a:cubicBezTo>
                  <a:cubicBezTo>
                    <a:pt x="3108" y="1406"/>
                    <a:pt x="3108" y="1406"/>
                    <a:pt x="3108" y="1406"/>
                  </a:cubicBezTo>
                  <a:cubicBezTo>
                    <a:pt x="3108" y="1684"/>
                    <a:pt x="3108" y="1684"/>
                    <a:pt x="3108" y="1684"/>
                  </a:cubicBezTo>
                  <a:cubicBezTo>
                    <a:pt x="3108" y="1723"/>
                    <a:pt x="3050" y="1763"/>
                    <a:pt x="3010" y="1763"/>
                  </a:cubicBezTo>
                  <a:cubicBezTo>
                    <a:pt x="1307" y="1763"/>
                    <a:pt x="1307" y="1763"/>
                    <a:pt x="1307" y="1763"/>
                  </a:cubicBezTo>
                  <a:cubicBezTo>
                    <a:pt x="1248" y="1763"/>
                    <a:pt x="1208" y="1723"/>
                    <a:pt x="1208" y="1684"/>
                  </a:cubicBezTo>
                  <a:cubicBezTo>
                    <a:pt x="1208" y="1406"/>
                    <a:pt x="1208" y="1406"/>
                    <a:pt x="1208" y="1406"/>
                  </a:cubicBezTo>
                  <a:cubicBezTo>
                    <a:pt x="1208" y="99"/>
                    <a:pt x="1208" y="99"/>
                    <a:pt x="1208" y="99"/>
                  </a:cubicBezTo>
                  <a:cubicBezTo>
                    <a:pt x="1208" y="40"/>
                    <a:pt x="1168" y="0"/>
                    <a:pt x="1128" y="0"/>
                  </a:cubicBezTo>
                  <a:cubicBezTo>
                    <a:pt x="1070" y="0"/>
                    <a:pt x="1030" y="40"/>
                    <a:pt x="1030" y="99"/>
                  </a:cubicBezTo>
                  <a:cubicBezTo>
                    <a:pt x="1030" y="1406"/>
                    <a:pt x="1030" y="1406"/>
                    <a:pt x="1030" y="1406"/>
                  </a:cubicBezTo>
                  <a:cubicBezTo>
                    <a:pt x="1030" y="3842"/>
                    <a:pt x="1030" y="3842"/>
                    <a:pt x="1030" y="3842"/>
                  </a:cubicBezTo>
                  <a:cubicBezTo>
                    <a:pt x="1030" y="25661"/>
                    <a:pt x="1030" y="25661"/>
                    <a:pt x="1030" y="25661"/>
                  </a:cubicBezTo>
                  <a:cubicBezTo>
                    <a:pt x="1030" y="25720"/>
                    <a:pt x="990" y="25760"/>
                    <a:pt x="950" y="25760"/>
                  </a:cubicBezTo>
                  <a:cubicBezTo>
                    <a:pt x="99" y="25760"/>
                    <a:pt x="99" y="25760"/>
                    <a:pt x="99" y="25760"/>
                  </a:cubicBezTo>
                  <a:cubicBezTo>
                    <a:pt x="40" y="25760"/>
                    <a:pt x="0" y="25800"/>
                    <a:pt x="0" y="25859"/>
                  </a:cubicBezTo>
                  <a:cubicBezTo>
                    <a:pt x="0" y="25898"/>
                    <a:pt x="40" y="25938"/>
                    <a:pt x="99" y="25938"/>
                  </a:cubicBezTo>
                  <a:cubicBezTo>
                    <a:pt x="1128" y="25938"/>
                    <a:pt x="1128" y="25938"/>
                    <a:pt x="1128" y="25938"/>
                  </a:cubicBezTo>
                  <a:cubicBezTo>
                    <a:pt x="1168" y="25938"/>
                    <a:pt x="1208" y="25898"/>
                    <a:pt x="1208" y="25859"/>
                  </a:cubicBezTo>
                  <a:cubicBezTo>
                    <a:pt x="1208" y="24295"/>
                    <a:pt x="1208" y="24295"/>
                    <a:pt x="1208" y="24295"/>
                  </a:cubicBezTo>
                  <a:cubicBezTo>
                    <a:pt x="1208" y="24255"/>
                    <a:pt x="1248" y="24216"/>
                    <a:pt x="1307" y="24216"/>
                  </a:cubicBezTo>
                  <a:cubicBezTo>
                    <a:pt x="3010" y="24216"/>
                    <a:pt x="3010" y="24216"/>
                    <a:pt x="3010" y="24216"/>
                  </a:cubicBezTo>
                  <a:cubicBezTo>
                    <a:pt x="3050" y="24216"/>
                    <a:pt x="3108" y="24255"/>
                    <a:pt x="3108" y="24295"/>
                  </a:cubicBezTo>
                  <a:cubicBezTo>
                    <a:pt x="3108" y="25859"/>
                    <a:pt x="3108" y="25859"/>
                    <a:pt x="3108" y="25859"/>
                  </a:cubicBezTo>
                  <a:cubicBezTo>
                    <a:pt x="3108" y="25898"/>
                    <a:pt x="3148" y="25938"/>
                    <a:pt x="3188" y="25938"/>
                  </a:cubicBezTo>
                  <a:cubicBezTo>
                    <a:pt x="4217" y="25938"/>
                    <a:pt x="4217" y="25938"/>
                    <a:pt x="4217" y="25938"/>
                  </a:cubicBezTo>
                  <a:cubicBezTo>
                    <a:pt x="4277" y="25938"/>
                    <a:pt x="4317" y="25898"/>
                    <a:pt x="4317" y="25859"/>
                  </a:cubicBezTo>
                  <a:cubicBezTo>
                    <a:pt x="4317" y="25800"/>
                    <a:pt x="4277" y="25760"/>
                    <a:pt x="4217" y="25760"/>
                  </a:cubicBezTo>
                  <a:close/>
                  <a:moveTo>
                    <a:pt x="1307" y="1941"/>
                  </a:moveTo>
                  <a:lnTo>
                    <a:pt x="1307" y="1941"/>
                  </a:lnTo>
                  <a:cubicBezTo>
                    <a:pt x="3010" y="1941"/>
                    <a:pt x="3010" y="1941"/>
                    <a:pt x="3010" y="1941"/>
                  </a:cubicBezTo>
                  <a:cubicBezTo>
                    <a:pt x="3050" y="1941"/>
                    <a:pt x="3108" y="1980"/>
                    <a:pt x="3108" y="2040"/>
                  </a:cubicBezTo>
                  <a:cubicBezTo>
                    <a:pt x="3108" y="2990"/>
                    <a:pt x="3108" y="2990"/>
                    <a:pt x="3108" y="2990"/>
                  </a:cubicBezTo>
                  <a:cubicBezTo>
                    <a:pt x="3108" y="3029"/>
                    <a:pt x="3050" y="3089"/>
                    <a:pt x="3010" y="3089"/>
                  </a:cubicBezTo>
                  <a:cubicBezTo>
                    <a:pt x="1307" y="3089"/>
                    <a:pt x="1307" y="3089"/>
                    <a:pt x="1307" y="3089"/>
                  </a:cubicBezTo>
                  <a:cubicBezTo>
                    <a:pt x="1248" y="3089"/>
                    <a:pt x="1208" y="3029"/>
                    <a:pt x="1208" y="2990"/>
                  </a:cubicBezTo>
                  <a:cubicBezTo>
                    <a:pt x="1208" y="2040"/>
                    <a:pt x="1208" y="2040"/>
                    <a:pt x="1208" y="2040"/>
                  </a:cubicBezTo>
                  <a:cubicBezTo>
                    <a:pt x="1208" y="1980"/>
                    <a:pt x="1248" y="1941"/>
                    <a:pt x="1307" y="1941"/>
                  </a:cubicBezTo>
                  <a:close/>
                  <a:moveTo>
                    <a:pt x="3108" y="23939"/>
                  </a:moveTo>
                  <a:lnTo>
                    <a:pt x="3108" y="23939"/>
                  </a:lnTo>
                  <a:cubicBezTo>
                    <a:pt x="3108" y="23998"/>
                    <a:pt x="3050" y="24037"/>
                    <a:pt x="3010" y="24037"/>
                  </a:cubicBezTo>
                  <a:cubicBezTo>
                    <a:pt x="1307" y="24037"/>
                    <a:pt x="1307" y="24037"/>
                    <a:pt x="1307" y="24037"/>
                  </a:cubicBezTo>
                  <a:cubicBezTo>
                    <a:pt x="1248" y="24037"/>
                    <a:pt x="1208" y="23998"/>
                    <a:pt x="1208" y="23939"/>
                  </a:cubicBezTo>
                  <a:cubicBezTo>
                    <a:pt x="1208" y="22988"/>
                    <a:pt x="1208" y="22988"/>
                    <a:pt x="1208" y="22988"/>
                  </a:cubicBezTo>
                  <a:cubicBezTo>
                    <a:pt x="1208" y="22948"/>
                    <a:pt x="1248" y="22909"/>
                    <a:pt x="1307" y="22909"/>
                  </a:cubicBezTo>
                  <a:cubicBezTo>
                    <a:pt x="3010" y="22909"/>
                    <a:pt x="3010" y="22909"/>
                    <a:pt x="3010" y="22909"/>
                  </a:cubicBezTo>
                  <a:cubicBezTo>
                    <a:pt x="3050" y="22909"/>
                    <a:pt x="3108" y="22948"/>
                    <a:pt x="3108" y="22988"/>
                  </a:cubicBezTo>
                  <a:lnTo>
                    <a:pt x="3108" y="23939"/>
                  </a:lnTo>
                  <a:close/>
                  <a:moveTo>
                    <a:pt x="3108" y="22631"/>
                  </a:moveTo>
                  <a:lnTo>
                    <a:pt x="3108" y="22631"/>
                  </a:lnTo>
                  <a:cubicBezTo>
                    <a:pt x="3108" y="22691"/>
                    <a:pt x="3050" y="22730"/>
                    <a:pt x="3010" y="22730"/>
                  </a:cubicBezTo>
                  <a:cubicBezTo>
                    <a:pt x="1307" y="22730"/>
                    <a:pt x="1307" y="22730"/>
                    <a:pt x="1307" y="22730"/>
                  </a:cubicBezTo>
                  <a:cubicBezTo>
                    <a:pt x="1248" y="22730"/>
                    <a:pt x="1208" y="22691"/>
                    <a:pt x="1208" y="22631"/>
                  </a:cubicBezTo>
                  <a:cubicBezTo>
                    <a:pt x="1208" y="21681"/>
                    <a:pt x="1208" y="21681"/>
                    <a:pt x="1208" y="21681"/>
                  </a:cubicBezTo>
                  <a:cubicBezTo>
                    <a:pt x="1208" y="21642"/>
                    <a:pt x="1248" y="21602"/>
                    <a:pt x="1307" y="21602"/>
                  </a:cubicBezTo>
                  <a:cubicBezTo>
                    <a:pt x="3010" y="21602"/>
                    <a:pt x="3010" y="21602"/>
                    <a:pt x="3010" y="21602"/>
                  </a:cubicBezTo>
                  <a:cubicBezTo>
                    <a:pt x="3050" y="21602"/>
                    <a:pt x="3108" y="21642"/>
                    <a:pt x="3108" y="21681"/>
                  </a:cubicBezTo>
                  <a:lnTo>
                    <a:pt x="3108" y="22631"/>
                  </a:lnTo>
                  <a:close/>
                  <a:moveTo>
                    <a:pt x="3108" y="21325"/>
                  </a:moveTo>
                  <a:lnTo>
                    <a:pt x="3108" y="21325"/>
                  </a:lnTo>
                  <a:cubicBezTo>
                    <a:pt x="3108" y="21384"/>
                    <a:pt x="3050" y="21424"/>
                    <a:pt x="3010" y="21424"/>
                  </a:cubicBezTo>
                  <a:cubicBezTo>
                    <a:pt x="1307" y="21424"/>
                    <a:pt x="1307" y="21424"/>
                    <a:pt x="1307" y="21424"/>
                  </a:cubicBezTo>
                  <a:cubicBezTo>
                    <a:pt x="1248" y="21424"/>
                    <a:pt x="1208" y="21384"/>
                    <a:pt x="1208" y="21325"/>
                  </a:cubicBezTo>
                  <a:cubicBezTo>
                    <a:pt x="1208" y="20374"/>
                    <a:pt x="1208" y="20374"/>
                    <a:pt x="1208" y="20374"/>
                  </a:cubicBezTo>
                  <a:cubicBezTo>
                    <a:pt x="1208" y="20315"/>
                    <a:pt x="1248" y="20275"/>
                    <a:pt x="1307" y="20275"/>
                  </a:cubicBezTo>
                  <a:cubicBezTo>
                    <a:pt x="3010" y="20275"/>
                    <a:pt x="3010" y="20275"/>
                    <a:pt x="3010" y="20275"/>
                  </a:cubicBezTo>
                  <a:cubicBezTo>
                    <a:pt x="3050" y="20275"/>
                    <a:pt x="3108" y="20315"/>
                    <a:pt x="3108" y="20374"/>
                  </a:cubicBezTo>
                  <a:lnTo>
                    <a:pt x="3108" y="21325"/>
                  </a:lnTo>
                  <a:close/>
                  <a:moveTo>
                    <a:pt x="3108" y="20018"/>
                  </a:moveTo>
                  <a:lnTo>
                    <a:pt x="3108" y="20018"/>
                  </a:lnTo>
                  <a:cubicBezTo>
                    <a:pt x="3108" y="20058"/>
                    <a:pt x="3050" y="20097"/>
                    <a:pt x="3010" y="20097"/>
                  </a:cubicBezTo>
                  <a:cubicBezTo>
                    <a:pt x="1307" y="20097"/>
                    <a:pt x="1307" y="20097"/>
                    <a:pt x="1307" y="20097"/>
                  </a:cubicBezTo>
                  <a:cubicBezTo>
                    <a:pt x="1248" y="20097"/>
                    <a:pt x="1208" y="20058"/>
                    <a:pt x="1208" y="20018"/>
                  </a:cubicBezTo>
                  <a:cubicBezTo>
                    <a:pt x="1208" y="19067"/>
                    <a:pt x="1208" y="19067"/>
                    <a:pt x="1208" y="19067"/>
                  </a:cubicBezTo>
                  <a:cubicBezTo>
                    <a:pt x="1208" y="19008"/>
                    <a:pt x="1248" y="18968"/>
                    <a:pt x="1307" y="18968"/>
                  </a:cubicBezTo>
                  <a:cubicBezTo>
                    <a:pt x="3010" y="18968"/>
                    <a:pt x="3010" y="18968"/>
                    <a:pt x="3010" y="18968"/>
                  </a:cubicBezTo>
                  <a:cubicBezTo>
                    <a:pt x="3050" y="18968"/>
                    <a:pt x="3108" y="19008"/>
                    <a:pt x="3108" y="19067"/>
                  </a:cubicBezTo>
                  <a:lnTo>
                    <a:pt x="3108" y="20018"/>
                  </a:lnTo>
                  <a:close/>
                  <a:moveTo>
                    <a:pt x="3108" y="18711"/>
                  </a:moveTo>
                  <a:lnTo>
                    <a:pt x="3108" y="18711"/>
                  </a:lnTo>
                  <a:cubicBezTo>
                    <a:pt x="3108" y="18751"/>
                    <a:pt x="3050" y="18790"/>
                    <a:pt x="3010" y="18790"/>
                  </a:cubicBezTo>
                  <a:cubicBezTo>
                    <a:pt x="1307" y="18790"/>
                    <a:pt x="1307" y="18790"/>
                    <a:pt x="1307" y="18790"/>
                  </a:cubicBezTo>
                  <a:cubicBezTo>
                    <a:pt x="1248" y="18790"/>
                    <a:pt x="1208" y="18751"/>
                    <a:pt x="1208" y="18711"/>
                  </a:cubicBezTo>
                  <a:cubicBezTo>
                    <a:pt x="1208" y="17761"/>
                    <a:pt x="1208" y="17761"/>
                    <a:pt x="1208" y="17761"/>
                  </a:cubicBezTo>
                  <a:cubicBezTo>
                    <a:pt x="1208" y="17701"/>
                    <a:pt x="1248" y="17661"/>
                    <a:pt x="1307" y="17661"/>
                  </a:cubicBezTo>
                  <a:cubicBezTo>
                    <a:pt x="3010" y="17661"/>
                    <a:pt x="3010" y="17661"/>
                    <a:pt x="3010" y="17661"/>
                  </a:cubicBezTo>
                  <a:cubicBezTo>
                    <a:pt x="3050" y="17661"/>
                    <a:pt x="3108" y="17701"/>
                    <a:pt x="3108" y="17761"/>
                  </a:cubicBezTo>
                  <a:lnTo>
                    <a:pt x="3108" y="18711"/>
                  </a:lnTo>
                  <a:close/>
                  <a:moveTo>
                    <a:pt x="3108" y="17404"/>
                  </a:moveTo>
                  <a:lnTo>
                    <a:pt x="3108" y="17404"/>
                  </a:lnTo>
                  <a:cubicBezTo>
                    <a:pt x="3108" y="17444"/>
                    <a:pt x="3050" y="17483"/>
                    <a:pt x="3010" y="17483"/>
                  </a:cubicBezTo>
                  <a:cubicBezTo>
                    <a:pt x="1307" y="17483"/>
                    <a:pt x="1307" y="17483"/>
                    <a:pt x="1307" y="17483"/>
                  </a:cubicBezTo>
                  <a:cubicBezTo>
                    <a:pt x="1248" y="17483"/>
                    <a:pt x="1208" y="17444"/>
                    <a:pt x="1208" y="17404"/>
                  </a:cubicBezTo>
                  <a:cubicBezTo>
                    <a:pt x="1208" y="16434"/>
                    <a:pt x="1208" y="16434"/>
                    <a:pt x="1208" y="16434"/>
                  </a:cubicBezTo>
                  <a:cubicBezTo>
                    <a:pt x="1208" y="16394"/>
                    <a:pt x="1248" y="16355"/>
                    <a:pt x="1307" y="16355"/>
                  </a:cubicBezTo>
                  <a:cubicBezTo>
                    <a:pt x="3010" y="16355"/>
                    <a:pt x="3010" y="16355"/>
                    <a:pt x="3010" y="16355"/>
                  </a:cubicBezTo>
                  <a:cubicBezTo>
                    <a:pt x="3050" y="16355"/>
                    <a:pt x="3108" y="16394"/>
                    <a:pt x="3108" y="16434"/>
                  </a:cubicBezTo>
                  <a:lnTo>
                    <a:pt x="3108" y="17404"/>
                  </a:lnTo>
                  <a:close/>
                  <a:moveTo>
                    <a:pt x="3108" y="16077"/>
                  </a:moveTo>
                  <a:lnTo>
                    <a:pt x="3108" y="16077"/>
                  </a:lnTo>
                  <a:cubicBezTo>
                    <a:pt x="3108" y="16137"/>
                    <a:pt x="3050" y="16177"/>
                    <a:pt x="3010" y="16177"/>
                  </a:cubicBezTo>
                  <a:cubicBezTo>
                    <a:pt x="1307" y="16177"/>
                    <a:pt x="1307" y="16177"/>
                    <a:pt x="1307" y="16177"/>
                  </a:cubicBezTo>
                  <a:cubicBezTo>
                    <a:pt x="1248" y="16177"/>
                    <a:pt x="1208" y="16137"/>
                    <a:pt x="1208" y="16077"/>
                  </a:cubicBezTo>
                  <a:cubicBezTo>
                    <a:pt x="1208" y="15127"/>
                    <a:pt x="1208" y="15127"/>
                    <a:pt x="1208" y="15127"/>
                  </a:cubicBezTo>
                  <a:cubicBezTo>
                    <a:pt x="1208" y="15088"/>
                    <a:pt x="1248" y="15048"/>
                    <a:pt x="1307" y="15048"/>
                  </a:cubicBezTo>
                  <a:cubicBezTo>
                    <a:pt x="3010" y="15048"/>
                    <a:pt x="3010" y="15048"/>
                    <a:pt x="3010" y="15048"/>
                  </a:cubicBezTo>
                  <a:cubicBezTo>
                    <a:pt x="3050" y="15048"/>
                    <a:pt x="3108" y="15088"/>
                    <a:pt x="3108" y="15127"/>
                  </a:cubicBezTo>
                  <a:lnTo>
                    <a:pt x="3108" y="16077"/>
                  </a:lnTo>
                  <a:close/>
                  <a:moveTo>
                    <a:pt x="3108" y="14771"/>
                  </a:moveTo>
                  <a:lnTo>
                    <a:pt x="3108" y="14771"/>
                  </a:lnTo>
                  <a:cubicBezTo>
                    <a:pt x="3108" y="14830"/>
                    <a:pt x="3050" y="14870"/>
                    <a:pt x="3010" y="14870"/>
                  </a:cubicBezTo>
                  <a:cubicBezTo>
                    <a:pt x="1307" y="14870"/>
                    <a:pt x="1307" y="14870"/>
                    <a:pt x="1307" y="14870"/>
                  </a:cubicBezTo>
                  <a:cubicBezTo>
                    <a:pt x="1248" y="14870"/>
                    <a:pt x="1208" y="14830"/>
                    <a:pt x="1208" y="14771"/>
                  </a:cubicBezTo>
                  <a:cubicBezTo>
                    <a:pt x="1208" y="13820"/>
                    <a:pt x="1208" y="13820"/>
                    <a:pt x="1208" y="13820"/>
                  </a:cubicBezTo>
                  <a:cubicBezTo>
                    <a:pt x="1208" y="13780"/>
                    <a:pt x="1248" y="13741"/>
                    <a:pt x="1307" y="13741"/>
                  </a:cubicBezTo>
                  <a:cubicBezTo>
                    <a:pt x="3010" y="13741"/>
                    <a:pt x="3010" y="13741"/>
                    <a:pt x="3010" y="13741"/>
                  </a:cubicBezTo>
                  <a:cubicBezTo>
                    <a:pt x="3050" y="13741"/>
                    <a:pt x="3108" y="13780"/>
                    <a:pt x="3108" y="13820"/>
                  </a:cubicBezTo>
                  <a:lnTo>
                    <a:pt x="3108" y="14771"/>
                  </a:lnTo>
                  <a:close/>
                  <a:moveTo>
                    <a:pt x="3108" y="13464"/>
                  </a:moveTo>
                  <a:lnTo>
                    <a:pt x="3108" y="13464"/>
                  </a:lnTo>
                  <a:cubicBezTo>
                    <a:pt x="3108" y="13523"/>
                    <a:pt x="3050" y="13562"/>
                    <a:pt x="3010" y="13562"/>
                  </a:cubicBezTo>
                  <a:cubicBezTo>
                    <a:pt x="1307" y="13562"/>
                    <a:pt x="1307" y="13562"/>
                    <a:pt x="1307" y="13562"/>
                  </a:cubicBezTo>
                  <a:cubicBezTo>
                    <a:pt x="1248" y="13562"/>
                    <a:pt x="1208" y="13523"/>
                    <a:pt x="1208" y="13464"/>
                  </a:cubicBezTo>
                  <a:cubicBezTo>
                    <a:pt x="1208" y="12514"/>
                    <a:pt x="1208" y="12514"/>
                    <a:pt x="1208" y="12514"/>
                  </a:cubicBezTo>
                  <a:cubicBezTo>
                    <a:pt x="1208" y="12475"/>
                    <a:pt x="1248" y="12435"/>
                    <a:pt x="1307" y="12435"/>
                  </a:cubicBezTo>
                  <a:cubicBezTo>
                    <a:pt x="3010" y="12435"/>
                    <a:pt x="3010" y="12435"/>
                    <a:pt x="3010" y="12435"/>
                  </a:cubicBezTo>
                  <a:cubicBezTo>
                    <a:pt x="3050" y="12435"/>
                    <a:pt x="3108" y="12475"/>
                    <a:pt x="3108" y="12514"/>
                  </a:cubicBezTo>
                  <a:lnTo>
                    <a:pt x="3108" y="13464"/>
                  </a:lnTo>
                  <a:close/>
                  <a:moveTo>
                    <a:pt x="3108" y="12158"/>
                  </a:moveTo>
                  <a:lnTo>
                    <a:pt x="3108" y="12158"/>
                  </a:lnTo>
                  <a:cubicBezTo>
                    <a:pt x="3108" y="12218"/>
                    <a:pt x="3050" y="12257"/>
                    <a:pt x="3010" y="12257"/>
                  </a:cubicBezTo>
                  <a:cubicBezTo>
                    <a:pt x="1307" y="12257"/>
                    <a:pt x="1307" y="12257"/>
                    <a:pt x="1307" y="12257"/>
                  </a:cubicBezTo>
                  <a:cubicBezTo>
                    <a:pt x="1248" y="12257"/>
                    <a:pt x="1208" y="12218"/>
                    <a:pt x="1208" y="12158"/>
                  </a:cubicBezTo>
                  <a:cubicBezTo>
                    <a:pt x="1208" y="11208"/>
                    <a:pt x="1208" y="11208"/>
                    <a:pt x="1208" y="11208"/>
                  </a:cubicBezTo>
                  <a:cubicBezTo>
                    <a:pt x="1208" y="11148"/>
                    <a:pt x="1248" y="11109"/>
                    <a:pt x="1307" y="11109"/>
                  </a:cubicBezTo>
                  <a:cubicBezTo>
                    <a:pt x="3010" y="11109"/>
                    <a:pt x="3010" y="11109"/>
                    <a:pt x="3010" y="11109"/>
                  </a:cubicBezTo>
                  <a:cubicBezTo>
                    <a:pt x="3050" y="11109"/>
                    <a:pt x="3108" y="11148"/>
                    <a:pt x="3108" y="11208"/>
                  </a:cubicBezTo>
                  <a:lnTo>
                    <a:pt x="3108" y="12158"/>
                  </a:lnTo>
                  <a:close/>
                  <a:moveTo>
                    <a:pt x="3108" y="10851"/>
                  </a:moveTo>
                  <a:lnTo>
                    <a:pt x="3108" y="10851"/>
                  </a:lnTo>
                  <a:cubicBezTo>
                    <a:pt x="3108" y="10891"/>
                    <a:pt x="3050" y="10930"/>
                    <a:pt x="3010" y="10930"/>
                  </a:cubicBezTo>
                  <a:cubicBezTo>
                    <a:pt x="1307" y="10930"/>
                    <a:pt x="1307" y="10930"/>
                    <a:pt x="1307" y="10930"/>
                  </a:cubicBezTo>
                  <a:cubicBezTo>
                    <a:pt x="1248" y="10930"/>
                    <a:pt x="1208" y="10891"/>
                    <a:pt x="1208" y="10851"/>
                  </a:cubicBezTo>
                  <a:cubicBezTo>
                    <a:pt x="1208" y="9900"/>
                    <a:pt x="1208" y="9900"/>
                    <a:pt x="1208" y="9900"/>
                  </a:cubicBezTo>
                  <a:cubicBezTo>
                    <a:pt x="1208" y="9841"/>
                    <a:pt x="1248" y="9802"/>
                    <a:pt x="1307" y="9802"/>
                  </a:cubicBezTo>
                  <a:cubicBezTo>
                    <a:pt x="3010" y="9802"/>
                    <a:pt x="3010" y="9802"/>
                    <a:pt x="3010" y="9802"/>
                  </a:cubicBezTo>
                  <a:cubicBezTo>
                    <a:pt x="3050" y="9802"/>
                    <a:pt x="3108" y="9841"/>
                    <a:pt x="3108" y="9900"/>
                  </a:cubicBezTo>
                  <a:lnTo>
                    <a:pt x="3108" y="10851"/>
                  </a:lnTo>
                  <a:close/>
                  <a:moveTo>
                    <a:pt x="3108" y="9544"/>
                  </a:moveTo>
                  <a:lnTo>
                    <a:pt x="3108" y="9544"/>
                  </a:lnTo>
                  <a:cubicBezTo>
                    <a:pt x="3108" y="9584"/>
                    <a:pt x="3050" y="9624"/>
                    <a:pt x="3010" y="9624"/>
                  </a:cubicBezTo>
                  <a:cubicBezTo>
                    <a:pt x="1307" y="9624"/>
                    <a:pt x="1307" y="9624"/>
                    <a:pt x="1307" y="9624"/>
                  </a:cubicBezTo>
                  <a:cubicBezTo>
                    <a:pt x="1248" y="9624"/>
                    <a:pt x="1208" y="9584"/>
                    <a:pt x="1208" y="9544"/>
                  </a:cubicBezTo>
                  <a:cubicBezTo>
                    <a:pt x="1208" y="8594"/>
                    <a:pt x="1208" y="8594"/>
                    <a:pt x="1208" y="8594"/>
                  </a:cubicBezTo>
                  <a:cubicBezTo>
                    <a:pt x="1208" y="8534"/>
                    <a:pt x="1248" y="8495"/>
                    <a:pt x="1307" y="8495"/>
                  </a:cubicBezTo>
                  <a:cubicBezTo>
                    <a:pt x="3010" y="8495"/>
                    <a:pt x="3010" y="8495"/>
                    <a:pt x="3010" y="8495"/>
                  </a:cubicBezTo>
                  <a:cubicBezTo>
                    <a:pt x="3050" y="8495"/>
                    <a:pt x="3108" y="8534"/>
                    <a:pt x="3108" y="8594"/>
                  </a:cubicBezTo>
                  <a:lnTo>
                    <a:pt x="3108" y="9544"/>
                  </a:lnTo>
                  <a:close/>
                  <a:moveTo>
                    <a:pt x="3108" y="8237"/>
                  </a:moveTo>
                  <a:lnTo>
                    <a:pt x="3108" y="8237"/>
                  </a:lnTo>
                  <a:cubicBezTo>
                    <a:pt x="3108" y="8277"/>
                    <a:pt x="3050" y="8316"/>
                    <a:pt x="3010" y="8316"/>
                  </a:cubicBezTo>
                  <a:cubicBezTo>
                    <a:pt x="1307" y="8316"/>
                    <a:pt x="1307" y="8316"/>
                    <a:pt x="1307" y="8316"/>
                  </a:cubicBezTo>
                  <a:cubicBezTo>
                    <a:pt x="1248" y="8316"/>
                    <a:pt x="1208" y="8277"/>
                    <a:pt x="1208" y="8237"/>
                  </a:cubicBezTo>
                  <a:cubicBezTo>
                    <a:pt x="1208" y="7287"/>
                    <a:pt x="1208" y="7287"/>
                    <a:pt x="1208" y="7287"/>
                  </a:cubicBezTo>
                  <a:cubicBezTo>
                    <a:pt x="1208" y="7228"/>
                    <a:pt x="1248" y="7188"/>
                    <a:pt x="1307" y="7188"/>
                  </a:cubicBezTo>
                  <a:cubicBezTo>
                    <a:pt x="3010" y="7188"/>
                    <a:pt x="3010" y="7188"/>
                    <a:pt x="3010" y="7188"/>
                  </a:cubicBezTo>
                  <a:cubicBezTo>
                    <a:pt x="3050" y="7188"/>
                    <a:pt x="3108" y="7228"/>
                    <a:pt x="3108" y="7287"/>
                  </a:cubicBezTo>
                  <a:lnTo>
                    <a:pt x="3108" y="8237"/>
                  </a:lnTo>
                  <a:close/>
                  <a:moveTo>
                    <a:pt x="3108" y="6911"/>
                  </a:moveTo>
                  <a:lnTo>
                    <a:pt x="3108" y="6911"/>
                  </a:lnTo>
                  <a:cubicBezTo>
                    <a:pt x="3108" y="6970"/>
                    <a:pt x="3050" y="7010"/>
                    <a:pt x="3010" y="7010"/>
                  </a:cubicBezTo>
                  <a:cubicBezTo>
                    <a:pt x="1307" y="7010"/>
                    <a:pt x="1307" y="7010"/>
                    <a:pt x="1307" y="7010"/>
                  </a:cubicBezTo>
                  <a:cubicBezTo>
                    <a:pt x="1248" y="7010"/>
                    <a:pt x="1208" y="6970"/>
                    <a:pt x="1208" y="6911"/>
                  </a:cubicBezTo>
                  <a:cubicBezTo>
                    <a:pt x="1208" y="5961"/>
                    <a:pt x="1208" y="5961"/>
                    <a:pt x="1208" y="5961"/>
                  </a:cubicBezTo>
                  <a:cubicBezTo>
                    <a:pt x="1208" y="5921"/>
                    <a:pt x="1248" y="5881"/>
                    <a:pt x="1307" y="5881"/>
                  </a:cubicBezTo>
                  <a:cubicBezTo>
                    <a:pt x="3010" y="5881"/>
                    <a:pt x="3010" y="5881"/>
                    <a:pt x="3010" y="5881"/>
                  </a:cubicBezTo>
                  <a:cubicBezTo>
                    <a:pt x="3050" y="5881"/>
                    <a:pt x="3108" y="5921"/>
                    <a:pt x="3108" y="5961"/>
                  </a:cubicBezTo>
                  <a:lnTo>
                    <a:pt x="3108" y="6911"/>
                  </a:lnTo>
                  <a:close/>
                  <a:moveTo>
                    <a:pt x="3108" y="5604"/>
                  </a:moveTo>
                  <a:lnTo>
                    <a:pt x="3108" y="5604"/>
                  </a:lnTo>
                  <a:cubicBezTo>
                    <a:pt x="3108" y="5663"/>
                    <a:pt x="3050" y="5703"/>
                    <a:pt x="3010" y="5703"/>
                  </a:cubicBezTo>
                  <a:cubicBezTo>
                    <a:pt x="1307" y="5703"/>
                    <a:pt x="1307" y="5703"/>
                    <a:pt x="1307" y="5703"/>
                  </a:cubicBezTo>
                  <a:cubicBezTo>
                    <a:pt x="1248" y="5703"/>
                    <a:pt x="1208" y="5663"/>
                    <a:pt x="1208" y="5604"/>
                  </a:cubicBezTo>
                  <a:cubicBezTo>
                    <a:pt x="1208" y="4653"/>
                    <a:pt x="1208" y="4653"/>
                    <a:pt x="1208" y="4653"/>
                  </a:cubicBezTo>
                  <a:cubicBezTo>
                    <a:pt x="1208" y="4614"/>
                    <a:pt x="1248" y="4574"/>
                    <a:pt x="1307" y="4574"/>
                  </a:cubicBezTo>
                  <a:cubicBezTo>
                    <a:pt x="3010" y="4574"/>
                    <a:pt x="3010" y="4574"/>
                    <a:pt x="3010" y="4574"/>
                  </a:cubicBezTo>
                  <a:cubicBezTo>
                    <a:pt x="3050" y="4574"/>
                    <a:pt x="3108" y="4614"/>
                    <a:pt x="3108" y="4653"/>
                  </a:cubicBezTo>
                  <a:lnTo>
                    <a:pt x="3108" y="5604"/>
                  </a:lnTo>
                  <a:close/>
                  <a:moveTo>
                    <a:pt x="3108" y="4297"/>
                  </a:moveTo>
                  <a:lnTo>
                    <a:pt x="3108" y="4297"/>
                  </a:lnTo>
                  <a:cubicBezTo>
                    <a:pt x="3108" y="4356"/>
                    <a:pt x="3050" y="4396"/>
                    <a:pt x="3010" y="4396"/>
                  </a:cubicBezTo>
                  <a:cubicBezTo>
                    <a:pt x="1307" y="4396"/>
                    <a:pt x="1307" y="4396"/>
                    <a:pt x="1307" y="4396"/>
                  </a:cubicBezTo>
                  <a:cubicBezTo>
                    <a:pt x="1248" y="4396"/>
                    <a:pt x="1208" y="4356"/>
                    <a:pt x="1208" y="4297"/>
                  </a:cubicBezTo>
                  <a:cubicBezTo>
                    <a:pt x="1208" y="3842"/>
                    <a:pt x="1208" y="3842"/>
                    <a:pt x="1208" y="3842"/>
                  </a:cubicBezTo>
                  <a:cubicBezTo>
                    <a:pt x="1208" y="3346"/>
                    <a:pt x="1208" y="3346"/>
                    <a:pt x="1208" y="3346"/>
                  </a:cubicBezTo>
                  <a:cubicBezTo>
                    <a:pt x="1208" y="3307"/>
                    <a:pt x="1248" y="3267"/>
                    <a:pt x="1307" y="3267"/>
                  </a:cubicBezTo>
                  <a:cubicBezTo>
                    <a:pt x="3010" y="3267"/>
                    <a:pt x="3010" y="3267"/>
                    <a:pt x="3010" y="3267"/>
                  </a:cubicBezTo>
                  <a:cubicBezTo>
                    <a:pt x="3050" y="3267"/>
                    <a:pt x="3108" y="3307"/>
                    <a:pt x="3108" y="3346"/>
                  </a:cubicBezTo>
                  <a:cubicBezTo>
                    <a:pt x="3108" y="3842"/>
                    <a:pt x="3108" y="3842"/>
                    <a:pt x="3108" y="3842"/>
                  </a:cubicBezTo>
                  <a:lnTo>
                    <a:pt x="3108" y="429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"/>
            <p:cNvSpPr>
              <a:spLocks noChangeArrowheads="1"/>
            </p:cNvSpPr>
            <p:nvPr/>
          </p:nvSpPr>
          <p:spPr bwMode="auto">
            <a:xfrm>
              <a:off x="2657472" y="2298698"/>
              <a:ext cx="2195510" cy="4525960"/>
            </a:xfrm>
            <a:custGeom>
              <a:avLst/>
              <a:gdLst>
                <a:gd name="T0" fmla="*/ 5524 w 6099"/>
                <a:gd name="T1" fmla="*/ 3366 h 12573"/>
                <a:gd name="T2" fmla="*/ 5524 w 6099"/>
                <a:gd name="T3" fmla="*/ 3366 h 12573"/>
                <a:gd name="T4" fmla="*/ 4870 w 6099"/>
                <a:gd name="T5" fmla="*/ 3465 h 12573"/>
                <a:gd name="T6" fmla="*/ 2020 w 6099"/>
                <a:gd name="T7" fmla="*/ 139 h 12573"/>
                <a:gd name="T8" fmla="*/ 1545 w 6099"/>
                <a:gd name="T9" fmla="*/ 99 h 12573"/>
                <a:gd name="T10" fmla="*/ 1525 w 6099"/>
                <a:gd name="T11" fmla="*/ 575 h 12573"/>
                <a:gd name="T12" fmla="*/ 4217 w 6099"/>
                <a:gd name="T13" fmla="*/ 3703 h 12573"/>
                <a:gd name="T14" fmla="*/ 2950 w 6099"/>
                <a:gd name="T15" fmla="*/ 3386 h 12573"/>
                <a:gd name="T16" fmla="*/ 1901 w 6099"/>
                <a:gd name="T17" fmla="*/ 1782 h 12573"/>
                <a:gd name="T18" fmla="*/ 1445 w 6099"/>
                <a:gd name="T19" fmla="*/ 1683 h 12573"/>
                <a:gd name="T20" fmla="*/ 1347 w 6099"/>
                <a:gd name="T21" fmla="*/ 2138 h 12573"/>
                <a:gd name="T22" fmla="*/ 2475 w 6099"/>
                <a:gd name="T23" fmla="*/ 3841 h 12573"/>
                <a:gd name="T24" fmla="*/ 2654 w 6099"/>
                <a:gd name="T25" fmla="*/ 3980 h 12573"/>
                <a:gd name="T26" fmla="*/ 4415 w 6099"/>
                <a:gd name="T27" fmla="*/ 4416 h 12573"/>
                <a:gd name="T28" fmla="*/ 3722 w 6099"/>
                <a:gd name="T29" fmla="*/ 6494 h 12573"/>
                <a:gd name="T30" fmla="*/ 2079 w 6099"/>
                <a:gd name="T31" fmla="*/ 5564 h 12573"/>
                <a:gd name="T32" fmla="*/ 1624 w 6099"/>
                <a:gd name="T33" fmla="*/ 5663 h 12573"/>
                <a:gd name="T34" fmla="*/ 99 w 6099"/>
                <a:gd name="T35" fmla="*/ 7840 h 12573"/>
                <a:gd name="T36" fmla="*/ 178 w 6099"/>
                <a:gd name="T37" fmla="*/ 8335 h 12573"/>
                <a:gd name="T38" fmla="*/ 674 w 6099"/>
                <a:gd name="T39" fmla="*/ 8256 h 12573"/>
                <a:gd name="T40" fmla="*/ 2000 w 6099"/>
                <a:gd name="T41" fmla="*/ 6316 h 12573"/>
                <a:gd name="T42" fmla="*/ 3504 w 6099"/>
                <a:gd name="T43" fmla="*/ 7168 h 12573"/>
                <a:gd name="T44" fmla="*/ 3484 w 6099"/>
                <a:gd name="T45" fmla="*/ 7247 h 12573"/>
                <a:gd name="T46" fmla="*/ 3544 w 6099"/>
                <a:gd name="T47" fmla="*/ 7820 h 12573"/>
                <a:gd name="T48" fmla="*/ 1228 w 6099"/>
                <a:gd name="T49" fmla="*/ 12058 h 12573"/>
                <a:gd name="T50" fmla="*/ 1366 w 6099"/>
                <a:gd name="T51" fmla="*/ 12513 h 12573"/>
                <a:gd name="T52" fmla="*/ 1525 w 6099"/>
                <a:gd name="T53" fmla="*/ 12572 h 12573"/>
                <a:gd name="T54" fmla="*/ 1841 w 6099"/>
                <a:gd name="T55" fmla="*/ 12375 h 12573"/>
                <a:gd name="T56" fmla="*/ 4137 w 6099"/>
                <a:gd name="T57" fmla="*/ 8176 h 12573"/>
                <a:gd name="T58" fmla="*/ 4158 w 6099"/>
                <a:gd name="T59" fmla="*/ 8176 h 12573"/>
                <a:gd name="T60" fmla="*/ 4830 w 6099"/>
                <a:gd name="T61" fmla="*/ 7702 h 12573"/>
                <a:gd name="T62" fmla="*/ 5979 w 6099"/>
                <a:gd name="T63" fmla="*/ 4277 h 12573"/>
                <a:gd name="T64" fmla="*/ 5524 w 6099"/>
                <a:gd name="T65" fmla="*/ 3366 h 1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9" h="12573">
                  <a:moveTo>
                    <a:pt x="5524" y="3366"/>
                  </a:moveTo>
                  <a:lnTo>
                    <a:pt x="5524" y="3366"/>
                  </a:lnTo>
                  <a:cubicBezTo>
                    <a:pt x="5286" y="3287"/>
                    <a:pt x="5048" y="3347"/>
                    <a:pt x="4870" y="3465"/>
                  </a:cubicBezTo>
                  <a:cubicBezTo>
                    <a:pt x="2020" y="139"/>
                    <a:pt x="2020" y="139"/>
                    <a:pt x="2020" y="139"/>
                  </a:cubicBezTo>
                  <a:cubicBezTo>
                    <a:pt x="1901" y="0"/>
                    <a:pt x="1683" y="0"/>
                    <a:pt x="1545" y="99"/>
                  </a:cubicBezTo>
                  <a:cubicBezTo>
                    <a:pt x="1426" y="218"/>
                    <a:pt x="1406" y="436"/>
                    <a:pt x="1525" y="575"/>
                  </a:cubicBezTo>
                  <a:cubicBezTo>
                    <a:pt x="4217" y="3703"/>
                    <a:pt x="4217" y="3703"/>
                    <a:pt x="4217" y="3703"/>
                  </a:cubicBezTo>
                  <a:cubicBezTo>
                    <a:pt x="2950" y="3386"/>
                    <a:pt x="2950" y="3386"/>
                    <a:pt x="2950" y="3386"/>
                  </a:cubicBezTo>
                  <a:cubicBezTo>
                    <a:pt x="1901" y="1782"/>
                    <a:pt x="1901" y="1782"/>
                    <a:pt x="1901" y="1782"/>
                  </a:cubicBezTo>
                  <a:cubicBezTo>
                    <a:pt x="1802" y="1624"/>
                    <a:pt x="1604" y="1584"/>
                    <a:pt x="1445" y="1683"/>
                  </a:cubicBezTo>
                  <a:cubicBezTo>
                    <a:pt x="1287" y="1782"/>
                    <a:pt x="1248" y="1980"/>
                    <a:pt x="1347" y="2138"/>
                  </a:cubicBezTo>
                  <a:cubicBezTo>
                    <a:pt x="2475" y="3841"/>
                    <a:pt x="2475" y="3841"/>
                    <a:pt x="2475" y="3841"/>
                  </a:cubicBezTo>
                  <a:cubicBezTo>
                    <a:pt x="2515" y="3921"/>
                    <a:pt x="2575" y="3960"/>
                    <a:pt x="2654" y="3980"/>
                  </a:cubicBezTo>
                  <a:cubicBezTo>
                    <a:pt x="4415" y="4416"/>
                    <a:pt x="4415" y="4416"/>
                    <a:pt x="4415" y="4416"/>
                  </a:cubicBezTo>
                  <a:cubicBezTo>
                    <a:pt x="3722" y="6494"/>
                    <a:pt x="3722" y="6494"/>
                    <a:pt x="3722" y="6494"/>
                  </a:cubicBezTo>
                  <a:cubicBezTo>
                    <a:pt x="2079" y="5564"/>
                    <a:pt x="2079" y="5564"/>
                    <a:pt x="2079" y="5564"/>
                  </a:cubicBezTo>
                  <a:cubicBezTo>
                    <a:pt x="1921" y="5465"/>
                    <a:pt x="1723" y="5524"/>
                    <a:pt x="1624" y="5663"/>
                  </a:cubicBezTo>
                  <a:cubicBezTo>
                    <a:pt x="99" y="7840"/>
                    <a:pt x="99" y="7840"/>
                    <a:pt x="99" y="7840"/>
                  </a:cubicBezTo>
                  <a:cubicBezTo>
                    <a:pt x="0" y="7998"/>
                    <a:pt x="20" y="8216"/>
                    <a:pt x="178" y="8335"/>
                  </a:cubicBezTo>
                  <a:cubicBezTo>
                    <a:pt x="337" y="8434"/>
                    <a:pt x="555" y="8415"/>
                    <a:pt x="674" y="8256"/>
                  </a:cubicBezTo>
                  <a:cubicBezTo>
                    <a:pt x="2000" y="6316"/>
                    <a:pt x="2000" y="6316"/>
                    <a:pt x="2000" y="6316"/>
                  </a:cubicBezTo>
                  <a:cubicBezTo>
                    <a:pt x="3504" y="7168"/>
                    <a:pt x="3504" y="7168"/>
                    <a:pt x="3504" y="7168"/>
                  </a:cubicBezTo>
                  <a:cubicBezTo>
                    <a:pt x="3484" y="7247"/>
                    <a:pt x="3484" y="7247"/>
                    <a:pt x="3484" y="7247"/>
                  </a:cubicBezTo>
                  <a:cubicBezTo>
                    <a:pt x="3406" y="7445"/>
                    <a:pt x="3445" y="7662"/>
                    <a:pt x="3544" y="7820"/>
                  </a:cubicBezTo>
                  <a:cubicBezTo>
                    <a:pt x="1228" y="12058"/>
                    <a:pt x="1228" y="12058"/>
                    <a:pt x="1228" y="12058"/>
                  </a:cubicBezTo>
                  <a:cubicBezTo>
                    <a:pt x="1129" y="12216"/>
                    <a:pt x="1188" y="12434"/>
                    <a:pt x="1366" y="12513"/>
                  </a:cubicBezTo>
                  <a:cubicBezTo>
                    <a:pt x="1426" y="12553"/>
                    <a:pt x="1485" y="12572"/>
                    <a:pt x="1525" y="12572"/>
                  </a:cubicBezTo>
                  <a:cubicBezTo>
                    <a:pt x="1663" y="12572"/>
                    <a:pt x="1783" y="12493"/>
                    <a:pt x="1841" y="12375"/>
                  </a:cubicBezTo>
                  <a:cubicBezTo>
                    <a:pt x="4137" y="8176"/>
                    <a:pt x="4137" y="8176"/>
                    <a:pt x="4137" y="8176"/>
                  </a:cubicBezTo>
                  <a:cubicBezTo>
                    <a:pt x="4137" y="8176"/>
                    <a:pt x="4137" y="8176"/>
                    <a:pt x="4158" y="8176"/>
                  </a:cubicBezTo>
                  <a:cubicBezTo>
                    <a:pt x="4454" y="8176"/>
                    <a:pt x="4732" y="7998"/>
                    <a:pt x="4830" y="7702"/>
                  </a:cubicBezTo>
                  <a:cubicBezTo>
                    <a:pt x="5979" y="4277"/>
                    <a:pt x="5979" y="4277"/>
                    <a:pt x="5979" y="4277"/>
                  </a:cubicBezTo>
                  <a:cubicBezTo>
                    <a:pt x="6098" y="3901"/>
                    <a:pt x="5900" y="3485"/>
                    <a:pt x="5524" y="3366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3"/>
            <p:cNvSpPr>
              <a:spLocks noChangeArrowheads="1"/>
            </p:cNvSpPr>
            <p:nvPr/>
          </p:nvSpPr>
          <p:spPr bwMode="auto">
            <a:xfrm>
              <a:off x="3989383" y="2441573"/>
              <a:ext cx="1562099" cy="1633536"/>
            </a:xfrm>
            <a:custGeom>
              <a:avLst/>
              <a:gdLst>
                <a:gd name="T0" fmla="*/ 1366 w 4337"/>
                <a:gd name="T1" fmla="*/ 792 h 4536"/>
                <a:gd name="T2" fmla="*/ 1366 w 4337"/>
                <a:gd name="T3" fmla="*/ 792 h 4536"/>
                <a:gd name="T4" fmla="*/ 1386 w 4337"/>
                <a:gd name="T5" fmla="*/ 792 h 4536"/>
                <a:gd name="T6" fmla="*/ 1465 w 4337"/>
                <a:gd name="T7" fmla="*/ 673 h 4536"/>
                <a:gd name="T8" fmla="*/ 3564 w 4337"/>
                <a:gd name="T9" fmla="*/ 554 h 4536"/>
                <a:gd name="T10" fmla="*/ 3802 w 4337"/>
                <a:gd name="T11" fmla="*/ 2752 h 4536"/>
                <a:gd name="T12" fmla="*/ 0 w 4337"/>
                <a:gd name="T13" fmla="*/ 2356 h 4536"/>
                <a:gd name="T14" fmla="*/ 614 w 4337"/>
                <a:gd name="T15" fmla="*/ 1643 h 4536"/>
                <a:gd name="T16" fmla="*/ 178 w 4337"/>
                <a:gd name="T17" fmla="*/ 1267 h 4536"/>
                <a:gd name="T18" fmla="*/ 1366 w 4337"/>
                <a:gd name="T19" fmla="*/ 792 h 4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37" h="4536">
                  <a:moveTo>
                    <a:pt x="1366" y="792"/>
                  </a:moveTo>
                  <a:lnTo>
                    <a:pt x="1366" y="792"/>
                  </a:lnTo>
                  <a:cubicBezTo>
                    <a:pt x="1386" y="792"/>
                    <a:pt x="1386" y="792"/>
                    <a:pt x="1386" y="792"/>
                  </a:cubicBezTo>
                  <a:cubicBezTo>
                    <a:pt x="1406" y="753"/>
                    <a:pt x="1445" y="713"/>
                    <a:pt x="1465" y="673"/>
                  </a:cubicBezTo>
                  <a:cubicBezTo>
                    <a:pt x="2019" y="59"/>
                    <a:pt x="2950" y="0"/>
                    <a:pt x="3564" y="554"/>
                  </a:cubicBezTo>
                  <a:cubicBezTo>
                    <a:pt x="4316" y="1247"/>
                    <a:pt x="4336" y="2138"/>
                    <a:pt x="3802" y="2752"/>
                  </a:cubicBezTo>
                  <a:cubicBezTo>
                    <a:pt x="2218" y="4535"/>
                    <a:pt x="0" y="2356"/>
                    <a:pt x="0" y="2356"/>
                  </a:cubicBezTo>
                  <a:cubicBezTo>
                    <a:pt x="614" y="1643"/>
                    <a:pt x="614" y="1643"/>
                    <a:pt x="614" y="1643"/>
                  </a:cubicBezTo>
                  <a:cubicBezTo>
                    <a:pt x="178" y="1267"/>
                    <a:pt x="178" y="1267"/>
                    <a:pt x="178" y="1267"/>
                  </a:cubicBezTo>
                  <a:lnTo>
                    <a:pt x="1366" y="792"/>
                  </a:lnTo>
                </a:path>
              </a:pathLst>
            </a:custGeom>
            <a:solidFill>
              <a:srgbClr val="F7C586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4"/>
            <p:cNvSpPr>
              <a:spLocks noChangeArrowheads="1"/>
            </p:cNvSpPr>
            <p:nvPr/>
          </p:nvSpPr>
          <p:spPr bwMode="auto">
            <a:xfrm>
              <a:off x="4702169" y="2227261"/>
              <a:ext cx="1012824" cy="1554161"/>
            </a:xfrm>
            <a:custGeom>
              <a:avLst/>
              <a:gdLst>
                <a:gd name="T0" fmla="*/ 376 w 2812"/>
                <a:gd name="T1" fmla="*/ 2317 h 4317"/>
                <a:gd name="T2" fmla="*/ 376 w 2812"/>
                <a:gd name="T3" fmla="*/ 2317 h 4317"/>
                <a:gd name="T4" fmla="*/ 693 w 2812"/>
                <a:gd name="T5" fmla="*/ 1227 h 4317"/>
                <a:gd name="T6" fmla="*/ 336 w 2812"/>
                <a:gd name="T7" fmla="*/ 0 h 4317"/>
                <a:gd name="T8" fmla="*/ 1010 w 2812"/>
                <a:gd name="T9" fmla="*/ 594 h 4317"/>
                <a:gd name="T10" fmla="*/ 2277 w 2812"/>
                <a:gd name="T11" fmla="*/ 3049 h 4317"/>
                <a:gd name="T12" fmla="*/ 475 w 2812"/>
                <a:gd name="T13" fmla="*/ 4316 h 4317"/>
                <a:gd name="T14" fmla="*/ 673 w 2812"/>
                <a:gd name="T15" fmla="*/ 3188 h 4317"/>
                <a:gd name="T16" fmla="*/ 990 w 2812"/>
                <a:gd name="T17" fmla="*/ 2515 h 4317"/>
                <a:gd name="T18" fmla="*/ 376 w 2812"/>
                <a:gd name="T19" fmla="*/ 2812 h 4317"/>
                <a:gd name="T20" fmla="*/ 20 w 2812"/>
                <a:gd name="T21" fmla="*/ 2574 h 4317"/>
                <a:gd name="T22" fmla="*/ 376 w 2812"/>
                <a:gd name="T23" fmla="*/ 2317 h 4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12" h="4317">
                  <a:moveTo>
                    <a:pt x="376" y="2317"/>
                  </a:moveTo>
                  <a:lnTo>
                    <a:pt x="376" y="2317"/>
                  </a:lnTo>
                  <a:cubicBezTo>
                    <a:pt x="376" y="2317"/>
                    <a:pt x="1208" y="1703"/>
                    <a:pt x="693" y="1227"/>
                  </a:cubicBezTo>
                  <a:cubicBezTo>
                    <a:pt x="158" y="773"/>
                    <a:pt x="0" y="534"/>
                    <a:pt x="336" y="0"/>
                  </a:cubicBezTo>
                  <a:cubicBezTo>
                    <a:pt x="336" y="0"/>
                    <a:pt x="456" y="277"/>
                    <a:pt x="1010" y="594"/>
                  </a:cubicBezTo>
                  <a:cubicBezTo>
                    <a:pt x="1564" y="891"/>
                    <a:pt x="2811" y="1703"/>
                    <a:pt x="2277" y="3049"/>
                  </a:cubicBezTo>
                  <a:cubicBezTo>
                    <a:pt x="2277" y="3049"/>
                    <a:pt x="1921" y="3960"/>
                    <a:pt x="475" y="4316"/>
                  </a:cubicBezTo>
                  <a:cubicBezTo>
                    <a:pt x="475" y="4316"/>
                    <a:pt x="119" y="3485"/>
                    <a:pt x="673" y="3188"/>
                  </a:cubicBezTo>
                  <a:cubicBezTo>
                    <a:pt x="1129" y="2931"/>
                    <a:pt x="1227" y="2594"/>
                    <a:pt x="990" y="2515"/>
                  </a:cubicBezTo>
                  <a:cubicBezTo>
                    <a:pt x="713" y="2416"/>
                    <a:pt x="376" y="2812"/>
                    <a:pt x="376" y="2812"/>
                  </a:cubicBezTo>
                  <a:cubicBezTo>
                    <a:pt x="20" y="2574"/>
                    <a:pt x="20" y="2574"/>
                    <a:pt x="20" y="2574"/>
                  </a:cubicBezTo>
                  <a:lnTo>
                    <a:pt x="376" y="2317"/>
                  </a:ln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5"/>
            <p:cNvSpPr>
              <a:spLocks noChangeArrowheads="1"/>
            </p:cNvSpPr>
            <p:nvPr/>
          </p:nvSpPr>
          <p:spPr bwMode="auto">
            <a:xfrm>
              <a:off x="4495794" y="2847973"/>
              <a:ext cx="100013" cy="100013"/>
            </a:xfrm>
            <a:custGeom>
              <a:avLst/>
              <a:gdLst>
                <a:gd name="T0" fmla="*/ 79 w 278"/>
                <a:gd name="T1" fmla="*/ 20 h 278"/>
                <a:gd name="T2" fmla="*/ 79 w 278"/>
                <a:gd name="T3" fmla="*/ 20 h 278"/>
                <a:gd name="T4" fmla="*/ 20 w 278"/>
                <a:gd name="T5" fmla="*/ 198 h 278"/>
                <a:gd name="T6" fmla="*/ 198 w 278"/>
                <a:gd name="T7" fmla="*/ 238 h 278"/>
                <a:gd name="T8" fmla="*/ 238 w 278"/>
                <a:gd name="T9" fmla="*/ 79 h 278"/>
                <a:gd name="T10" fmla="*/ 79 w 278"/>
                <a:gd name="T11" fmla="*/ 2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8" h="278">
                  <a:moveTo>
                    <a:pt x="79" y="20"/>
                  </a:moveTo>
                  <a:lnTo>
                    <a:pt x="79" y="20"/>
                  </a:lnTo>
                  <a:cubicBezTo>
                    <a:pt x="20" y="59"/>
                    <a:pt x="0" y="138"/>
                    <a:pt x="20" y="198"/>
                  </a:cubicBezTo>
                  <a:cubicBezTo>
                    <a:pt x="59" y="257"/>
                    <a:pt x="138" y="277"/>
                    <a:pt x="198" y="238"/>
                  </a:cubicBezTo>
                  <a:cubicBezTo>
                    <a:pt x="257" y="217"/>
                    <a:pt x="277" y="138"/>
                    <a:pt x="238" y="79"/>
                  </a:cubicBezTo>
                  <a:cubicBezTo>
                    <a:pt x="198" y="20"/>
                    <a:pt x="138" y="0"/>
                    <a:pt x="79" y="20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6"/>
            <p:cNvSpPr>
              <a:spLocks noChangeArrowheads="1"/>
            </p:cNvSpPr>
            <p:nvPr/>
          </p:nvSpPr>
          <p:spPr bwMode="auto">
            <a:xfrm>
              <a:off x="4530720" y="2747963"/>
              <a:ext cx="163513" cy="165100"/>
            </a:xfrm>
            <a:custGeom>
              <a:avLst/>
              <a:gdLst>
                <a:gd name="T0" fmla="*/ 39 w 456"/>
                <a:gd name="T1" fmla="*/ 20 h 457"/>
                <a:gd name="T2" fmla="*/ 39 w 456"/>
                <a:gd name="T3" fmla="*/ 20 h 457"/>
                <a:gd name="T4" fmla="*/ 19 w 456"/>
                <a:gd name="T5" fmla="*/ 99 h 457"/>
                <a:gd name="T6" fmla="*/ 336 w 456"/>
                <a:gd name="T7" fmla="*/ 436 h 457"/>
                <a:gd name="T8" fmla="*/ 415 w 456"/>
                <a:gd name="T9" fmla="*/ 436 h 457"/>
                <a:gd name="T10" fmla="*/ 415 w 456"/>
                <a:gd name="T11" fmla="*/ 436 h 457"/>
                <a:gd name="T12" fmla="*/ 435 w 456"/>
                <a:gd name="T13" fmla="*/ 357 h 457"/>
                <a:gd name="T14" fmla="*/ 118 w 456"/>
                <a:gd name="T15" fmla="*/ 20 h 457"/>
                <a:gd name="T16" fmla="*/ 39 w 456"/>
                <a:gd name="T17" fmla="*/ 2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6" h="457">
                  <a:moveTo>
                    <a:pt x="39" y="20"/>
                  </a:moveTo>
                  <a:lnTo>
                    <a:pt x="39" y="20"/>
                  </a:lnTo>
                  <a:cubicBezTo>
                    <a:pt x="0" y="40"/>
                    <a:pt x="0" y="80"/>
                    <a:pt x="19" y="99"/>
                  </a:cubicBezTo>
                  <a:cubicBezTo>
                    <a:pt x="336" y="436"/>
                    <a:pt x="336" y="436"/>
                    <a:pt x="336" y="436"/>
                  </a:cubicBezTo>
                  <a:cubicBezTo>
                    <a:pt x="376" y="456"/>
                    <a:pt x="396" y="456"/>
                    <a:pt x="415" y="436"/>
                  </a:cubicBezTo>
                  <a:lnTo>
                    <a:pt x="415" y="436"/>
                  </a:lnTo>
                  <a:cubicBezTo>
                    <a:pt x="455" y="396"/>
                    <a:pt x="455" y="377"/>
                    <a:pt x="435" y="357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79" y="0"/>
                    <a:pt x="59" y="0"/>
                    <a:pt x="39" y="20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7"/>
            <p:cNvSpPr>
              <a:spLocks noChangeArrowheads="1"/>
            </p:cNvSpPr>
            <p:nvPr/>
          </p:nvSpPr>
          <p:spPr bwMode="auto">
            <a:xfrm>
              <a:off x="4146550" y="3068638"/>
              <a:ext cx="220663" cy="136525"/>
            </a:xfrm>
            <a:custGeom>
              <a:avLst/>
              <a:gdLst>
                <a:gd name="T0" fmla="*/ 614 w 615"/>
                <a:gd name="T1" fmla="*/ 317 h 378"/>
                <a:gd name="T2" fmla="*/ 614 w 615"/>
                <a:gd name="T3" fmla="*/ 317 h 378"/>
                <a:gd name="T4" fmla="*/ 555 w 615"/>
                <a:gd name="T5" fmla="*/ 258 h 378"/>
                <a:gd name="T6" fmla="*/ 100 w 615"/>
                <a:gd name="T7" fmla="*/ 0 h 378"/>
                <a:gd name="T8" fmla="*/ 0 w 615"/>
                <a:gd name="T9" fmla="*/ 100 h 378"/>
                <a:gd name="T10" fmla="*/ 40 w 615"/>
                <a:gd name="T11" fmla="*/ 139 h 378"/>
                <a:gd name="T12" fmla="*/ 535 w 615"/>
                <a:gd name="T13" fmla="*/ 377 h 378"/>
                <a:gd name="T14" fmla="*/ 614 w 615"/>
                <a:gd name="T15" fmla="*/ 317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5" h="378">
                  <a:moveTo>
                    <a:pt x="614" y="317"/>
                  </a:moveTo>
                  <a:lnTo>
                    <a:pt x="614" y="317"/>
                  </a:lnTo>
                  <a:cubicBezTo>
                    <a:pt x="614" y="297"/>
                    <a:pt x="595" y="258"/>
                    <a:pt x="555" y="258"/>
                  </a:cubicBezTo>
                  <a:cubicBezTo>
                    <a:pt x="317" y="199"/>
                    <a:pt x="159" y="60"/>
                    <a:pt x="10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21" y="119"/>
                    <a:pt x="40" y="119"/>
                    <a:pt x="40" y="139"/>
                  </a:cubicBezTo>
                  <a:cubicBezTo>
                    <a:pt x="139" y="218"/>
                    <a:pt x="297" y="337"/>
                    <a:pt x="535" y="377"/>
                  </a:cubicBezTo>
                  <a:cubicBezTo>
                    <a:pt x="575" y="377"/>
                    <a:pt x="614" y="357"/>
                    <a:pt x="614" y="317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4042610" y="514702"/>
            <a:ext cx="4026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400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Vim使用</a:t>
            </a:r>
            <a:endParaRPr lang="zh-CN" altLang="en-US" sz="2400" dirty="0">
              <a:solidFill>
                <a:srgbClr val="784B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itle 20"/>
          <p:cNvSpPr txBox="1"/>
          <p:nvPr/>
        </p:nvSpPr>
        <p:spPr>
          <a:xfrm>
            <a:off x="3029419" y="2957534"/>
            <a:ext cx="867455" cy="216406"/>
          </a:xfrm>
          <a:prstGeom prst="rect">
            <a:avLst/>
          </a:prstGeom>
        </p:spPr>
        <p:txBody>
          <a:bodyPr vert="horz" lIns="45720" tIns="22860" rIns="45720" bIns="2286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>
              <a:lnSpc>
                <a:spcPts val="1500"/>
              </a:lnSpc>
            </a:pP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Lato Regular"/>
                <a:ea typeface="微软雅黑" panose="020B0503020204020204" pitchFamily="34" charset="-122"/>
                <a:cs typeface="Lato Regular"/>
              </a:rPr>
              <a:t>03 </a:t>
            </a:r>
            <a:endParaRPr lang="en-US" sz="1200" b="1" dirty="0">
              <a:solidFill>
                <a:schemeClr val="bg1">
                  <a:lumMod val="50000"/>
                </a:schemeClr>
              </a:solidFill>
              <a:latin typeface="Lato Regular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21" name="Title 20"/>
          <p:cNvSpPr txBox="1"/>
          <p:nvPr/>
        </p:nvSpPr>
        <p:spPr>
          <a:xfrm>
            <a:off x="7341286" y="2957534"/>
            <a:ext cx="867455" cy="216406"/>
          </a:xfrm>
          <a:prstGeom prst="rect">
            <a:avLst/>
          </a:prstGeom>
        </p:spPr>
        <p:txBody>
          <a:bodyPr vert="horz" lIns="45720" tIns="22860" rIns="45720" bIns="2286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>
              <a:lnSpc>
                <a:spcPts val="1500"/>
              </a:lnSpc>
            </a:pP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Lato Regular"/>
                <a:ea typeface="微软雅黑" panose="020B0503020204020204" pitchFamily="34" charset="-122"/>
                <a:cs typeface="Lato Regular"/>
              </a:rPr>
              <a:t>04 </a:t>
            </a:r>
            <a:endParaRPr lang="en-US" sz="1200" b="1" dirty="0">
              <a:solidFill>
                <a:schemeClr val="bg1">
                  <a:lumMod val="50000"/>
                </a:schemeClr>
              </a:solidFill>
              <a:latin typeface="Lato Regular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30" name="Title 20"/>
          <p:cNvSpPr txBox="1"/>
          <p:nvPr/>
        </p:nvSpPr>
        <p:spPr>
          <a:xfrm>
            <a:off x="3025380" y="1329976"/>
            <a:ext cx="867455" cy="216406"/>
          </a:xfrm>
          <a:prstGeom prst="rect">
            <a:avLst/>
          </a:prstGeom>
        </p:spPr>
        <p:txBody>
          <a:bodyPr vert="horz" lIns="45720" tIns="22860" rIns="45720" bIns="2286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>
              <a:lnSpc>
                <a:spcPts val="1500"/>
              </a:lnSpc>
            </a:pP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Lato Regular"/>
                <a:ea typeface="微软雅黑" panose="020B0503020204020204" pitchFamily="34" charset="-122"/>
                <a:cs typeface="Lato Regular"/>
              </a:rPr>
              <a:t>01 </a:t>
            </a:r>
            <a:endParaRPr lang="en-US" sz="1200" b="1" dirty="0">
              <a:solidFill>
                <a:schemeClr val="bg1">
                  <a:lumMod val="50000"/>
                </a:schemeClr>
              </a:solidFill>
              <a:latin typeface="Lato Regular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31" name="Title 20"/>
          <p:cNvSpPr txBox="1"/>
          <p:nvPr/>
        </p:nvSpPr>
        <p:spPr>
          <a:xfrm>
            <a:off x="7341286" y="1341652"/>
            <a:ext cx="867455" cy="216406"/>
          </a:xfrm>
          <a:prstGeom prst="rect">
            <a:avLst/>
          </a:prstGeom>
        </p:spPr>
        <p:txBody>
          <a:bodyPr vert="horz" lIns="45720" tIns="22860" rIns="45720" bIns="2286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>
              <a:lnSpc>
                <a:spcPts val="1500"/>
              </a:lnSpc>
            </a:pP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Lato Regular"/>
                <a:ea typeface="微软雅黑" panose="020B0503020204020204" pitchFamily="34" charset="-122"/>
                <a:cs typeface="Lato Regular"/>
              </a:rPr>
              <a:t>02 </a:t>
            </a:r>
            <a:endParaRPr lang="en-US" sz="1200" b="1" dirty="0">
              <a:solidFill>
                <a:schemeClr val="bg1">
                  <a:lumMod val="50000"/>
                </a:schemeClr>
              </a:solidFill>
              <a:latin typeface="Lato Regular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749669" y="1287925"/>
            <a:ext cx="3038606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进入</a:t>
            </a:r>
            <a:endParaRPr lang="en-US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    vim   filename</a:t>
            </a:r>
            <a:endParaRPr lang="en-US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退出</a:t>
            </a:r>
            <a:endParaRPr lang="en-US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    :</a:t>
            </a:r>
            <a:r>
              <a:rPr lang="en-US" altLang="en-US" sz="1200" dirty="0" err="1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wq</a:t>
            </a: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    末行模式，</a:t>
            </a:r>
            <a:r>
              <a:rPr lang="en-US" altLang="en-US" sz="1200" dirty="0" err="1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wq</a:t>
            </a: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 保存退出</a:t>
            </a:r>
            <a:endParaRPr lang="en-US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    :q       末行模式，q 直接退出</a:t>
            </a:r>
            <a:endParaRPr lang="en-US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    :q!      末行模式，q! 强制退出，不保存</a:t>
            </a:r>
            <a:endParaRPr lang="en-US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069179" y="1329976"/>
            <a:ext cx="2926359" cy="1235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移动光标</a:t>
            </a:r>
            <a:endParaRPr lang="en-US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    gg    到文件第一行</a:t>
            </a:r>
            <a:endParaRPr lang="en-US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    G      到文件最后一行   (Shift + g)</a:t>
            </a:r>
            <a:endParaRPr lang="en-US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    ^      非空格行首</a:t>
            </a:r>
            <a:endParaRPr lang="en-US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    0       行首(数字0)</a:t>
            </a:r>
            <a:endParaRPr lang="en-US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    $       行尾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750103" y="2938841"/>
            <a:ext cx="4064731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输入模式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    </a:t>
            </a:r>
            <a:r>
              <a:rPr lang="en-US" altLang="en-US" sz="1200" dirty="0" err="1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i</a:t>
            </a: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    从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光标所在位置前面开始插入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    I    在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当前行首插入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    a  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从光标所在位置后面开始输入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    A   </a:t>
            </a: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在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当前行尾插入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    o  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在光标所在行下方新增一行并进入输入模式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    O 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在当前上面一行插入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进入输入模式后，在最后一行会出现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--</a:t>
            </a: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INSERT—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的字样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069909" y="2957534"/>
            <a:ext cx="2926359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复制和粘贴</a:t>
            </a:r>
            <a:endParaRPr lang="en-US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    yy   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复制整行内容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    3yy  复制3行内容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    yw  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复制当前光标到单词尾内容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    p      粘贴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17"/>
          <p:cNvGrpSpPr/>
          <p:nvPr/>
        </p:nvGrpSpPr>
        <p:grpSpPr>
          <a:xfrm>
            <a:off x="184501" y="745534"/>
            <a:ext cx="2708749" cy="7199227"/>
            <a:chOff x="2200272" y="360363"/>
            <a:chExt cx="3514721" cy="9337667"/>
          </a:xfrm>
        </p:grpSpPr>
        <p:sp>
          <p:nvSpPr>
            <p:cNvPr id="23" name="Freeform 1"/>
            <p:cNvSpPr>
              <a:spLocks noChangeArrowheads="1"/>
            </p:cNvSpPr>
            <p:nvPr/>
          </p:nvSpPr>
          <p:spPr bwMode="auto">
            <a:xfrm>
              <a:off x="2200272" y="360363"/>
              <a:ext cx="1554161" cy="9337667"/>
            </a:xfrm>
            <a:custGeom>
              <a:avLst/>
              <a:gdLst>
                <a:gd name="T0" fmla="*/ 3267 w 4318"/>
                <a:gd name="T1" fmla="*/ 25661 h 25939"/>
                <a:gd name="T2" fmla="*/ 3188 w 4318"/>
                <a:gd name="T3" fmla="*/ 0 h 25939"/>
                <a:gd name="T4" fmla="*/ 3010 w 4318"/>
                <a:gd name="T5" fmla="*/ 1763 h 25939"/>
                <a:gd name="T6" fmla="*/ 1208 w 4318"/>
                <a:gd name="T7" fmla="*/ 99 h 25939"/>
                <a:gd name="T8" fmla="*/ 1030 w 4318"/>
                <a:gd name="T9" fmla="*/ 3842 h 25939"/>
                <a:gd name="T10" fmla="*/ 0 w 4318"/>
                <a:gd name="T11" fmla="*/ 25859 h 25939"/>
                <a:gd name="T12" fmla="*/ 1208 w 4318"/>
                <a:gd name="T13" fmla="*/ 24295 h 25939"/>
                <a:gd name="T14" fmla="*/ 3108 w 4318"/>
                <a:gd name="T15" fmla="*/ 25859 h 25939"/>
                <a:gd name="T16" fmla="*/ 4217 w 4318"/>
                <a:gd name="T17" fmla="*/ 25760 h 25939"/>
                <a:gd name="T18" fmla="*/ 3108 w 4318"/>
                <a:gd name="T19" fmla="*/ 2040 h 25939"/>
                <a:gd name="T20" fmla="*/ 1208 w 4318"/>
                <a:gd name="T21" fmla="*/ 2990 h 25939"/>
                <a:gd name="T22" fmla="*/ 3108 w 4318"/>
                <a:gd name="T23" fmla="*/ 23939 h 25939"/>
                <a:gd name="T24" fmla="*/ 1208 w 4318"/>
                <a:gd name="T25" fmla="*/ 22988 h 25939"/>
                <a:gd name="T26" fmla="*/ 3108 w 4318"/>
                <a:gd name="T27" fmla="*/ 23939 h 25939"/>
                <a:gd name="T28" fmla="*/ 1307 w 4318"/>
                <a:gd name="T29" fmla="*/ 22730 h 25939"/>
                <a:gd name="T30" fmla="*/ 3010 w 4318"/>
                <a:gd name="T31" fmla="*/ 21602 h 25939"/>
                <a:gd name="T32" fmla="*/ 3108 w 4318"/>
                <a:gd name="T33" fmla="*/ 21325 h 25939"/>
                <a:gd name="T34" fmla="*/ 1208 w 4318"/>
                <a:gd name="T35" fmla="*/ 20374 h 25939"/>
                <a:gd name="T36" fmla="*/ 3108 w 4318"/>
                <a:gd name="T37" fmla="*/ 21325 h 25939"/>
                <a:gd name="T38" fmla="*/ 1307 w 4318"/>
                <a:gd name="T39" fmla="*/ 20097 h 25939"/>
                <a:gd name="T40" fmla="*/ 3010 w 4318"/>
                <a:gd name="T41" fmla="*/ 18968 h 25939"/>
                <a:gd name="T42" fmla="*/ 3108 w 4318"/>
                <a:gd name="T43" fmla="*/ 18711 h 25939"/>
                <a:gd name="T44" fmla="*/ 1208 w 4318"/>
                <a:gd name="T45" fmla="*/ 17761 h 25939"/>
                <a:gd name="T46" fmla="*/ 3108 w 4318"/>
                <a:gd name="T47" fmla="*/ 18711 h 25939"/>
                <a:gd name="T48" fmla="*/ 1307 w 4318"/>
                <a:gd name="T49" fmla="*/ 17483 h 25939"/>
                <a:gd name="T50" fmla="*/ 3010 w 4318"/>
                <a:gd name="T51" fmla="*/ 16355 h 25939"/>
                <a:gd name="T52" fmla="*/ 3108 w 4318"/>
                <a:gd name="T53" fmla="*/ 16077 h 25939"/>
                <a:gd name="T54" fmla="*/ 1208 w 4318"/>
                <a:gd name="T55" fmla="*/ 15127 h 25939"/>
                <a:gd name="T56" fmla="*/ 3108 w 4318"/>
                <a:gd name="T57" fmla="*/ 16077 h 25939"/>
                <a:gd name="T58" fmla="*/ 1307 w 4318"/>
                <a:gd name="T59" fmla="*/ 14870 h 25939"/>
                <a:gd name="T60" fmla="*/ 3010 w 4318"/>
                <a:gd name="T61" fmla="*/ 13741 h 25939"/>
                <a:gd name="T62" fmla="*/ 3108 w 4318"/>
                <a:gd name="T63" fmla="*/ 13464 h 25939"/>
                <a:gd name="T64" fmla="*/ 1208 w 4318"/>
                <a:gd name="T65" fmla="*/ 12514 h 25939"/>
                <a:gd name="T66" fmla="*/ 3108 w 4318"/>
                <a:gd name="T67" fmla="*/ 13464 h 25939"/>
                <a:gd name="T68" fmla="*/ 1307 w 4318"/>
                <a:gd name="T69" fmla="*/ 12257 h 25939"/>
                <a:gd name="T70" fmla="*/ 3010 w 4318"/>
                <a:gd name="T71" fmla="*/ 11109 h 25939"/>
                <a:gd name="T72" fmla="*/ 3108 w 4318"/>
                <a:gd name="T73" fmla="*/ 10851 h 25939"/>
                <a:gd name="T74" fmla="*/ 1208 w 4318"/>
                <a:gd name="T75" fmla="*/ 9900 h 25939"/>
                <a:gd name="T76" fmla="*/ 3108 w 4318"/>
                <a:gd name="T77" fmla="*/ 10851 h 25939"/>
                <a:gd name="T78" fmla="*/ 1307 w 4318"/>
                <a:gd name="T79" fmla="*/ 9624 h 25939"/>
                <a:gd name="T80" fmla="*/ 3010 w 4318"/>
                <a:gd name="T81" fmla="*/ 8495 h 25939"/>
                <a:gd name="T82" fmla="*/ 3108 w 4318"/>
                <a:gd name="T83" fmla="*/ 8237 h 25939"/>
                <a:gd name="T84" fmla="*/ 1208 w 4318"/>
                <a:gd name="T85" fmla="*/ 7287 h 25939"/>
                <a:gd name="T86" fmla="*/ 3108 w 4318"/>
                <a:gd name="T87" fmla="*/ 8237 h 25939"/>
                <a:gd name="T88" fmla="*/ 1307 w 4318"/>
                <a:gd name="T89" fmla="*/ 7010 h 25939"/>
                <a:gd name="T90" fmla="*/ 3010 w 4318"/>
                <a:gd name="T91" fmla="*/ 5881 h 25939"/>
                <a:gd name="T92" fmla="*/ 3108 w 4318"/>
                <a:gd name="T93" fmla="*/ 5604 h 25939"/>
                <a:gd name="T94" fmla="*/ 1208 w 4318"/>
                <a:gd name="T95" fmla="*/ 4653 h 25939"/>
                <a:gd name="T96" fmla="*/ 3108 w 4318"/>
                <a:gd name="T97" fmla="*/ 5604 h 25939"/>
                <a:gd name="T98" fmla="*/ 1307 w 4318"/>
                <a:gd name="T99" fmla="*/ 4396 h 25939"/>
                <a:gd name="T100" fmla="*/ 1307 w 4318"/>
                <a:gd name="T101" fmla="*/ 3267 h 25939"/>
                <a:gd name="T102" fmla="*/ 3108 w 4318"/>
                <a:gd name="T103" fmla="*/ 4297 h 25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318" h="25939">
                  <a:moveTo>
                    <a:pt x="4217" y="25760"/>
                  </a:moveTo>
                  <a:lnTo>
                    <a:pt x="4217" y="25760"/>
                  </a:lnTo>
                  <a:cubicBezTo>
                    <a:pt x="3366" y="25760"/>
                    <a:pt x="3366" y="25760"/>
                    <a:pt x="3366" y="25760"/>
                  </a:cubicBezTo>
                  <a:cubicBezTo>
                    <a:pt x="3307" y="25760"/>
                    <a:pt x="3267" y="25720"/>
                    <a:pt x="3267" y="25661"/>
                  </a:cubicBezTo>
                  <a:cubicBezTo>
                    <a:pt x="3267" y="3842"/>
                    <a:pt x="3267" y="3842"/>
                    <a:pt x="3267" y="3842"/>
                  </a:cubicBezTo>
                  <a:cubicBezTo>
                    <a:pt x="3267" y="1406"/>
                    <a:pt x="3267" y="1406"/>
                    <a:pt x="3267" y="1406"/>
                  </a:cubicBezTo>
                  <a:cubicBezTo>
                    <a:pt x="3267" y="99"/>
                    <a:pt x="3267" y="99"/>
                    <a:pt x="3267" y="99"/>
                  </a:cubicBezTo>
                  <a:cubicBezTo>
                    <a:pt x="3267" y="40"/>
                    <a:pt x="3228" y="0"/>
                    <a:pt x="3188" y="0"/>
                  </a:cubicBezTo>
                  <a:cubicBezTo>
                    <a:pt x="3148" y="0"/>
                    <a:pt x="3108" y="40"/>
                    <a:pt x="3108" y="99"/>
                  </a:cubicBezTo>
                  <a:cubicBezTo>
                    <a:pt x="3108" y="1406"/>
                    <a:pt x="3108" y="1406"/>
                    <a:pt x="3108" y="1406"/>
                  </a:cubicBezTo>
                  <a:cubicBezTo>
                    <a:pt x="3108" y="1684"/>
                    <a:pt x="3108" y="1684"/>
                    <a:pt x="3108" y="1684"/>
                  </a:cubicBezTo>
                  <a:cubicBezTo>
                    <a:pt x="3108" y="1723"/>
                    <a:pt x="3050" y="1763"/>
                    <a:pt x="3010" y="1763"/>
                  </a:cubicBezTo>
                  <a:cubicBezTo>
                    <a:pt x="1307" y="1763"/>
                    <a:pt x="1307" y="1763"/>
                    <a:pt x="1307" y="1763"/>
                  </a:cubicBezTo>
                  <a:cubicBezTo>
                    <a:pt x="1248" y="1763"/>
                    <a:pt x="1208" y="1723"/>
                    <a:pt x="1208" y="1684"/>
                  </a:cubicBezTo>
                  <a:cubicBezTo>
                    <a:pt x="1208" y="1406"/>
                    <a:pt x="1208" y="1406"/>
                    <a:pt x="1208" y="1406"/>
                  </a:cubicBezTo>
                  <a:cubicBezTo>
                    <a:pt x="1208" y="99"/>
                    <a:pt x="1208" y="99"/>
                    <a:pt x="1208" y="99"/>
                  </a:cubicBezTo>
                  <a:cubicBezTo>
                    <a:pt x="1208" y="40"/>
                    <a:pt x="1168" y="0"/>
                    <a:pt x="1128" y="0"/>
                  </a:cubicBezTo>
                  <a:cubicBezTo>
                    <a:pt x="1070" y="0"/>
                    <a:pt x="1030" y="40"/>
                    <a:pt x="1030" y="99"/>
                  </a:cubicBezTo>
                  <a:cubicBezTo>
                    <a:pt x="1030" y="1406"/>
                    <a:pt x="1030" y="1406"/>
                    <a:pt x="1030" y="1406"/>
                  </a:cubicBezTo>
                  <a:cubicBezTo>
                    <a:pt x="1030" y="3842"/>
                    <a:pt x="1030" y="3842"/>
                    <a:pt x="1030" y="3842"/>
                  </a:cubicBezTo>
                  <a:cubicBezTo>
                    <a:pt x="1030" y="25661"/>
                    <a:pt x="1030" y="25661"/>
                    <a:pt x="1030" y="25661"/>
                  </a:cubicBezTo>
                  <a:cubicBezTo>
                    <a:pt x="1030" y="25720"/>
                    <a:pt x="990" y="25760"/>
                    <a:pt x="950" y="25760"/>
                  </a:cubicBezTo>
                  <a:cubicBezTo>
                    <a:pt x="99" y="25760"/>
                    <a:pt x="99" y="25760"/>
                    <a:pt x="99" y="25760"/>
                  </a:cubicBezTo>
                  <a:cubicBezTo>
                    <a:pt x="40" y="25760"/>
                    <a:pt x="0" y="25800"/>
                    <a:pt x="0" y="25859"/>
                  </a:cubicBezTo>
                  <a:cubicBezTo>
                    <a:pt x="0" y="25898"/>
                    <a:pt x="40" y="25938"/>
                    <a:pt x="99" y="25938"/>
                  </a:cubicBezTo>
                  <a:cubicBezTo>
                    <a:pt x="1128" y="25938"/>
                    <a:pt x="1128" y="25938"/>
                    <a:pt x="1128" y="25938"/>
                  </a:cubicBezTo>
                  <a:cubicBezTo>
                    <a:pt x="1168" y="25938"/>
                    <a:pt x="1208" y="25898"/>
                    <a:pt x="1208" y="25859"/>
                  </a:cubicBezTo>
                  <a:cubicBezTo>
                    <a:pt x="1208" y="24295"/>
                    <a:pt x="1208" y="24295"/>
                    <a:pt x="1208" y="24295"/>
                  </a:cubicBezTo>
                  <a:cubicBezTo>
                    <a:pt x="1208" y="24255"/>
                    <a:pt x="1248" y="24216"/>
                    <a:pt x="1307" y="24216"/>
                  </a:cubicBezTo>
                  <a:cubicBezTo>
                    <a:pt x="3010" y="24216"/>
                    <a:pt x="3010" y="24216"/>
                    <a:pt x="3010" y="24216"/>
                  </a:cubicBezTo>
                  <a:cubicBezTo>
                    <a:pt x="3050" y="24216"/>
                    <a:pt x="3108" y="24255"/>
                    <a:pt x="3108" y="24295"/>
                  </a:cubicBezTo>
                  <a:cubicBezTo>
                    <a:pt x="3108" y="25859"/>
                    <a:pt x="3108" y="25859"/>
                    <a:pt x="3108" y="25859"/>
                  </a:cubicBezTo>
                  <a:cubicBezTo>
                    <a:pt x="3108" y="25898"/>
                    <a:pt x="3148" y="25938"/>
                    <a:pt x="3188" y="25938"/>
                  </a:cubicBezTo>
                  <a:cubicBezTo>
                    <a:pt x="4217" y="25938"/>
                    <a:pt x="4217" y="25938"/>
                    <a:pt x="4217" y="25938"/>
                  </a:cubicBezTo>
                  <a:cubicBezTo>
                    <a:pt x="4277" y="25938"/>
                    <a:pt x="4317" y="25898"/>
                    <a:pt x="4317" y="25859"/>
                  </a:cubicBezTo>
                  <a:cubicBezTo>
                    <a:pt x="4317" y="25800"/>
                    <a:pt x="4277" y="25760"/>
                    <a:pt x="4217" y="25760"/>
                  </a:cubicBezTo>
                  <a:close/>
                  <a:moveTo>
                    <a:pt x="1307" y="1941"/>
                  </a:moveTo>
                  <a:lnTo>
                    <a:pt x="1307" y="1941"/>
                  </a:lnTo>
                  <a:cubicBezTo>
                    <a:pt x="3010" y="1941"/>
                    <a:pt x="3010" y="1941"/>
                    <a:pt x="3010" y="1941"/>
                  </a:cubicBezTo>
                  <a:cubicBezTo>
                    <a:pt x="3050" y="1941"/>
                    <a:pt x="3108" y="1980"/>
                    <a:pt x="3108" y="2040"/>
                  </a:cubicBezTo>
                  <a:cubicBezTo>
                    <a:pt x="3108" y="2990"/>
                    <a:pt x="3108" y="2990"/>
                    <a:pt x="3108" y="2990"/>
                  </a:cubicBezTo>
                  <a:cubicBezTo>
                    <a:pt x="3108" y="3029"/>
                    <a:pt x="3050" y="3089"/>
                    <a:pt x="3010" y="3089"/>
                  </a:cubicBezTo>
                  <a:cubicBezTo>
                    <a:pt x="1307" y="3089"/>
                    <a:pt x="1307" y="3089"/>
                    <a:pt x="1307" y="3089"/>
                  </a:cubicBezTo>
                  <a:cubicBezTo>
                    <a:pt x="1248" y="3089"/>
                    <a:pt x="1208" y="3029"/>
                    <a:pt x="1208" y="2990"/>
                  </a:cubicBezTo>
                  <a:cubicBezTo>
                    <a:pt x="1208" y="2040"/>
                    <a:pt x="1208" y="2040"/>
                    <a:pt x="1208" y="2040"/>
                  </a:cubicBezTo>
                  <a:cubicBezTo>
                    <a:pt x="1208" y="1980"/>
                    <a:pt x="1248" y="1941"/>
                    <a:pt x="1307" y="1941"/>
                  </a:cubicBezTo>
                  <a:close/>
                  <a:moveTo>
                    <a:pt x="3108" y="23939"/>
                  </a:moveTo>
                  <a:lnTo>
                    <a:pt x="3108" y="23939"/>
                  </a:lnTo>
                  <a:cubicBezTo>
                    <a:pt x="3108" y="23998"/>
                    <a:pt x="3050" y="24037"/>
                    <a:pt x="3010" y="24037"/>
                  </a:cubicBezTo>
                  <a:cubicBezTo>
                    <a:pt x="1307" y="24037"/>
                    <a:pt x="1307" y="24037"/>
                    <a:pt x="1307" y="24037"/>
                  </a:cubicBezTo>
                  <a:cubicBezTo>
                    <a:pt x="1248" y="24037"/>
                    <a:pt x="1208" y="23998"/>
                    <a:pt x="1208" y="23939"/>
                  </a:cubicBezTo>
                  <a:cubicBezTo>
                    <a:pt x="1208" y="22988"/>
                    <a:pt x="1208" y="22988"/>
                    <a:pt x="1208" y="22988"/>
                  </a:cubicBezTo>
                  <a:cubicBezTo>
                    <a:pt x="1208" y="22948"/>
                    <a:pt x="1248" y="22909"/>
                    <a:pt x="1307" y="22909"/>
                  </a:cubicBezTo>
                  <a:cubicBezTo>
                    <a:pt x="3010" y="22909"/>
                    <a:pt x="3010" y="22909"/>
                    <a:pt x="3010" y="22909"/>
                  </a:cubicBezTo>
                  <a:cubicBezTo>
                    <a:pt x="3050" y="22909"/>
                    <a:pt x="3108" y="22948"/>
                    <a:pt x="3108" y="22988"/>
                  </a:cubicBezTo>
                  <a:lnTo>
                    <a:pt x="3108" y="23939"/>
                  </a:lnTo>
                  <a:close/>
                  <a:moveTo>
                    <a:pt x="3108" y="22631"/>
                  </a:moveTo>
                  <a:lnTo>
                    <a:pt x="3108" y="22631"/>
                  </a:lnTo>
                  <a:cubicBezTo>
                    <a:pt x="3108" y="22691"/>
                    <a:pt x="3050" y="22730"/>
                    <a:pt x="3010" y="22730"/>
                  </a:cubicBezTo>
                  <a:cubicBezTo>
                    <a:pt x="1307" y="22730"/>
                    <a:pt x="1307" y="22730"/>
                    <a:pt x="1307" y="22730"/>
                  </a:cubicBezTo>
                  <a:cubicBezTo>
                    <a:pt x="1248" y="22730"/>
                    <a:pt x="1208" y="22691"/>
                    <a:pt x="1208" y="22631"/>
                  </a:cubicBezTo>
                  <a:cubicBezTo>
                    <a:pt x="1208" y="21681"/>
                    <a:pt x="1208" y="21681"/>
                    <a:pt x="1208" y="21681"/>
                  </a:cubicBezTo>
                  <a:cubicBezTo>
                    <a:pt x="1208" y="21642"/>
                    <a:pt x="1248" y="21602"/>
                    <a:pt x="1307" y="21602"/>
                  </a:cubicBezTo>
                  <a:cubicBezTo>
                    <a:pt x="3010" y="21602"/>
                    <a:pt x="3010" y="21602"/>
                    <a:pt x="3010" y="21602"/>
                  </a:cubicBezTo>
                  <a:cubicBezTo>
                    <a:pt x="3050" y="21602"/>
                    <a:pt x="3108" y="21642"/>
                    <a:pt x="3108" y="21681"/>
                  </a:cubicBezTo>
                  <a:lnTo>
                    <a:pt x="3108" y="22631"/>
                  </a:lnTo>
                  <a:close/>
                  <a:moveTo>
                    <a:pt x="3108" y="21325"/>
                  </a:moveTo>
                  <a:lnTo>
                    <a:pt x="3108" y="21325"/>
                  </a:lnTo>
                  <a:cubicBezTo>
                    <a:pt x="3108" y="21384"/>
                    <a:pt x="3050" y="21424"/>
                    <a:pt x="3010" y="21424"/>
                  </a:cubicBezTo>
                  <a:cubicBezTo>
                    <a:pt x="1307" y="21424"/>
                    <a:pt x="1307" y="21424"/>
                    <a:pt x="1307" y="21424"/>
                  </a:cubicBezTo>
                  <a:cubicBezTo>
                    <a:pt x="1248" y="21424"/>
                    <a:pt x="1208" y="21384"/>
                    <a:pt x="1208" y="21325"/>
                  </a:cubicBezTo>
                  <a:cubicBezTo>
                    <a:pt x="1208" y="20374"/>
                    <a:pt x="1208" y="20374"/>
                    <a:pt x="1208" y="20374"/>
                  </a:cubicBezTo>
                  <a:cubicBezTo>
                    <a:pt x="1208" y="20315"/>
                    <a:pt x="1248" y="20275"/>
                    <a:pt x="1307" y="20275"/>
                  </a:cubicBezTo>
                  <a:cubicBezTo>
                    <a:pt x="3010" y="20275"/>
                    <a:pt x="3010" y="20275"/>
                    <a:pt x="3010" y="20275"/>
                  </a:cubicBezTo>
                  <a:cubicBezTo>
                    <a:pt x="3050" y="20275"/>
                    <a:pt x="3108" y="20315"/>
                    <a:pt x="3108" y="20374"/>
                  </a:cubicBezTo>
                  <a:lnTo>
                    <a:pt x="3108" y="21325"/>
                  </a:lnTo>
                  <a:close/>
                  <a:moveTo>
                    <a:pt x="3108" y="20018"/>
                  </a:moveTo>
                  <a:lnTo>
                    <a:pt x="3108" y="20018"/>
                  </a:lnTo>
                  <a:cubicBezTo>
                    <a:pt x="3108" y="20058"/>
                    <a:pt x="3050" y="20097"/>
                    <a:pt x="3010" y="20097"/>
                  </a:cubicBezTo>
                  <a:cubicBezTo>
                    <a:pt x="1307" y="20097"/>
                    <a:pt x="1307" y="20097"/>
                    <a:pt x="1307" y="20097"/>
                  </a:cubicBezTo>
                  <a:cubicBezTo>
                    <a:pt x="1248" y="20097"/>
                    <a:pt x="1208" y="20058"/>
                    <a:pt x="1208" y="20018"/>
                  </a:cubicBezTo>
                  <a:cubicBezTo>
                    <a:pt x="1208" y="19067"/>
                    <a:pt x="1208" y="19067"/>
                    <a:pt x="1208" y="19067"/>
                  </a:cubicBezTo>
                  <a:cubicBezTo>
                    <a:pt x="1208" y="19008"/>
                    <a:pt x="1248" y="18968"/>
                    <a:pt x="1307" y="18968"/>
                  </a:cubicBezTo>
                  <a:cubicBezTo>
                    <a:pt x="3010" y="18968"/>
                    <a:pt x="3010" y="18968"/>
                    <a:pt x="3010" y="18968"/>
                  </a:cubicBezTo>
                  <a:cubicBezTo>
                    <a:pt x="3050" y="18968"/>
                    <a:pt x="3108" y="19008"/>
                    <a:pt x="3108" y="19067"/>
                  </a:cubicBezTo>
                  <a:lnTo>
                    <a:pt x="3108" y="20018"/>
                  </a:lnTo>
                  <a:close/>
                  <a:moveTo>
                    <a:pt x="3108" y="18711"/>
                  </a:moveTo>
                  <a:lnTo>
                    <a:pt x="3108" y="18711"/>
                  </a:lnTo>
                  <a:cubicBezTo>
                    <a:pt x="3108" y="18751"/>
                    <a:pt x="3050" y="18790"/>
                    <a:pt x="3010" y="18790"/>
                  </a:cubicBezTo>
                  <a:cubicBezTo>
                    <a:pt x="1307" y="18790"/>
                    <a:pt x="1307" y="18790"/>
                    <a:pt x="1307" y="18790"/>
                  </a:cubicBezTo>
                  <a:cubicBezTo>
                    <a:pt x="1248" y="18790"/>
                    <a:pt x="1208" y="18751"/>
                    <a:pt x="1208" y="18711"/>
                  </a:cubicBezTo>
                  <a:cubicBezTo>
                    <a:pt x="1208" y="17761"/>
                    <a:pt x="1208" y="17761"/>
                    <a:pt x="1208" y="17761"/>
                  </a:cubicBezTo>
                  <a:cubicBezTo>
                    <a:pt x="1208" y="17701"/>
                    <a:pt x="1248" y="17661"/>
                    <a:pt x="1307" y="17661"/>
                  </a:cubicBezTo>
                  <a:cubicBezTo>
                    <a:pt x="3010" y="17661"/>
                    <a:pt x="3010" y="17661"/>
                    <a:pt x="3010" y="17661"/>
                  </a:cubicBezTo>
                  <a:cubicBezTo>
                    <a:pt x="3050" y="17661"/>
                    <a:pt x="3108" y="17701"/>
                    <a:pt x="3108" y="17761"/>
                  </a:cubicBezTo>
                  <a:lnTo>
                    <a:pt x="3108" y="18711"/>
                  </a:lnTo>
                  <a:close/>
                  <a:moveTo>
                    <a:pt x="3108" y="17404"/>
                  </a:moveTo>
                  <a:lnTo>
                    <a:pt x="3108" y="17404"/>
                  </a:lnTo>
                  <a:cubicBezTo>
                    <a:pt x="3108" y="17444"/>
                    <a:pt x="3050" y="17483"/>
                    <a:pt x="3010" y="17483"/>
                  </a:cubicBezTo>
                  <a:cubicBezTo>
                    <a:pt x="1307" y="17483"/>
                    <a:pt x="1307" y="17483"/>
                    <a:pt x="1307" y="17483"/>
                  </a:cubicBezTo>
                  <a:cubicBezTo>
                    <a:pt x="1248" y="17483"/>
                    <a:pt x="1208" y="17444"/>
                    <a:pt x="1208" y="17404"/>
                  </a:cubicBezTo>
                  <a:cubicBezTo>
                    <a:pt x="1208" y="16434"/>
                    <a:pt x="1208" y="16434"/>
                    <a:pt x="1208" y="16434"/>
                  </a:cubicBezTo>
                  <a:cubicBezTo>
                    <a:pt x="1208" y="16394"/>
                    <a:pt x="1248" y="16355"/>
                    <a:pt x="1307" y="16355"/>
                  </a:cubicBezTo>
                  <a:cubicBezTo>
                    <a:pt x="3010" y="16355"/>
                    <a:pt x="3010" y="16355"/>
                    <a:pt x="3010" y="16355"/>
                  </a:cubicBezTo>
                  <a:cubicBezTo>
                    <a:pt x="3050" y="16355"/>
                    <a:pt x="3108" y="16394"/>
                    <a:pt x="3108" y="16434"/>
                  </a:cubicBezTo>
                  <a:lnTo>
                    <a:pt x="3108" y="17404"/>
                  </a:lnTo>
                  <a:close/>
                  <a:moveTo>
                    <a:pt x="3108" y="16077"/>
                  </a:moveTo>
                  <a:lnTo>
                    <a:pt x="3108" y="16077"/>
                  </a:lnTo>
                  <a:cubicBezTo>
                    <a:pt x="3108" y="16137"/>
                    <a:pt x="3050" y="16177"/>
                    <a:pt x="3010" y="16177"/>
                  </a:cubicBezTo>
                  <a:cubicBezTo>
                    <a:pt x="1307" y="16177"/>
                    <a:pt x="1307" y="16177"/>
                    <a:pt x="1307" y="16177"/>
                  </a:cubicBezTo>
                  <a:cubicBezTo>
                    <a:pt x="1248" y="16177"/>
                    <a:pt x="1208" y="16137"/>
                    <a:pt x="1208" y="16077"/>
                  </a:cubicBezTo>
                  <a:cubicBezTo>
                    <a:pt x="1208" y="15127"/>
                    <a:pt x="1208" y="15127"/>
                    <a:pt x="1208" y="15127"/>
                  </a:cubicBezTo>
                  <a:cubicBezTo>
                    <a:pt x="1208" y="15088"/>
                    <a:pt x="1248" y="15048"/>
                    <a:pt x="1307" y="15048"/>
                  </a:cubicBezTo>
                  <a:cubicBezTo>
                    <a:pt x="3010" y="15048"/>
                    <a:pt x="3010" y="15048"/>
                    <a:pt x="3010" y="15048"/>
                  </a:cubicBezTo>
                  <a:cubicBezTo>
                    <a:pt x="3050" y="15048"/>
                    <a:pt x="3108" y="15088"/>
                    <a:pt x="3108" y="15127"/>
                  </a:cubicBezTo>
                  <a:lnTo>
                    <a:pt x="3108" y="16077"/>
                  </a:lnTo>
                  <a:close/>
                  <a:moveTo>
                    <a:pt x="3108" y="14771"/>
                  </a:moveTo>
                  <a:lnTo>
                    <a:pt x="3108" y="14771"/>
                  </a:lnTo>
                  <a:cubicBezTo>
                    <a:pt x="3108" y="14830"/>
                    <a:pt x="3050" y="14870"/>
                    <a:pt x="3010" y="14870"/>
                  </a:cubicBezTo>
                  <a:cubicBezTo>
                    <a:pt x="1307" y="14870"/>
                    <a:pt x="1307" y="14870"/>
                    <a:pt x="1307" y="14870"/>
                  </a:cubicBezTo>
                  <a:cubicBezTo>
                    <a:pt x="1248" y="14870"/>
                    <a:pt x="1208" y="14830"/>
                    <a:pt x="1208" y="14771"/>
                  </a:cubicBezTo>
                  <a:cubicBezTo>
                    <a:pt x="1208" y="13820"/>
                    <a:pt x="1208" y="13820"/>
                    <a:pt x="1208" y="13820"/>
                  </a:cubicBezTo>
                  <a:cubicBezTo>
                    <a:pt x="1208" y="13780"/>
                    <a:pt x="1248" y="13741"/>
                    <a:pt x="1307" y="13741"/>
                  </a:cubicBezTo>
                  <a:cubicBezTo>
                    <a:pt x="3010" y="13741"/>
                    <a:pt x="3010" y="13741"/>
                    <a:pt x="3010" y="13741"/>
                  </a:cubicBezTo>
                  <a:cubicBezTo>
                    <a:pt x="3050" y="13741"/>
                    <a:pt x="3108" y="13780"/>
                    <a:pt x="3108" y="13820"/>
                  </a:cubicBezTo>
                  <a:lnTo>
                    <a:pt x="3108" y="14771"/>
                  </a:lnTo>
                  <a:close/>
                  <a:moveTo>
                    <a:pt x="3108" y="13464"/>
                  </a:moveTo>
                  <a:lnTo>
                    <a:pt x="3108" y="13464"/>
                  </a:lnTo>
                  <a:cubicBezTo>
                    <a:pt x="3108" y="13523"/>
                    <a:pt x="3050" y="13562"/>
                    <a:pt x="3010" y="13562"/>
                  </a:cubicBezTo>
                  <a:cubicBezTo>
                    <a:pt x="1307" y="13562"/>
                    <a:pt x="1307" y="13562"/>
                    <a:pt x="1307" y="13562"/>
                  </a:cubicBezTo>
                  <a:cubicBezTo>
                    <a:pt x="1248" y="13562"/>
                    <a:pt x="1208" y="13523"/>
                    <a:pt x="1208" y="13464"/>
                  </a:cubicBezTo>
                  <a:cubicBezTo>
                    <a:pt x="1208" y="12514"/>
                    <a:pt x="1208" y="12514"/>
                    <a:pt x="1208" y="12514"/>
                  </a:cubicBezTo>
                  <a:cubicBezTo>
                    <a:pt x="1208" y="12475"/>
                    <a:pt x="1248" y="12435"/>
                    <a:pt x="1307" y="12435"/>
                  </a:cubicBezTo>
                  <a:cubicBezTo>
                    <a:pt x="3010" y="12435"/>
                    <a:pt x="3010" y="12435"/>
                    <a:pt x="3010" y="12435"/>
                  </a:cubicBezTo>
                  <a:cubicBezTo>
                    <a:pt x="3050" y="12435"/>
                    <a:pt x="3108" y="12475"/>
                    <a:pt x="3108" y="12514"/>
                  </a:cubicBezTo>
                  <a:lnTo>
                    <a:pt x="3108" y="13464"/>
                  </a:lnTo>
                  <a:close/>
                  <a:moveTo>
                    <a:pt x="3108" y="12158"/>
                  </a:moveTo>
                  <a:lnTo>
                    <a:pt x="3108" y="12158"/>
                  </a:lnTo>
                  <a:cubicBezTo>
                    <a:pt x="3108" y="12218"/>
                    <a:pt x="3050" y="12257"/>
                    <a:pt x="3010" y="12257"/>
                  </a:cubicBezTo>
                  <a:cubicBezTo>
                    <a:pt x="1307" y="12257"/>
                    <a:pt x="1307" y="12257"/>
                    <a:pt x="1307" y="12257"/>
                  </a:cubicBezTo>
                  <a:cubicBezTo>
                    <a:pt x="1248" y="12257"/>
                    <a:pt x="1208" y="12218"/>
                    <a:pt x="1208" y="12158"/>
                  </a:cubicBezTo>
                  <a:cubicBezTo>
                    <a:pt x="1208" y="11208"/>
                    <a:pt x="1208" y="11208"/>
                    <a:pt x="1208" y="11208"/>
                  </a:cubicBezTo>
                  <a:cubicBezTo>
                    <a:pt x="1208" y="11148"/>
                    <a:pt x="1248" y="11109"/>
                    <a:pt x="1307" y="11109"/>
                  </a:cubicBezTo>
                  <a:cubicBezTo>
                    <a:pt x="3010" y="11109"/>
                    <a:pt x="3010" y="11109"/>
                    <a:pt x="3010" y="11109"/>
                  </a:cubicBezTo>
                  <a:cubicBezTo>
                    <a:pt x="3050" y="11109"/>
                    <a:pt x="3108" y="11148"/>
                    <a:pt x="3108" y="11208"/>
                  </a:cubicBezTo>
                  <a:lnTo>
                    <a:pt x="3108" y="12158"/>
                  </a:lnTo>
                  <a:close/>
                  <a:moveTo>
                    <a:pt x="3108" y="10851"/>
                  </a:moveTo>
                  <a:lnTo>
                    <a:pt x="3108" y="10851"/>
                  </a:lnTo>
                  <a:cubicBezTo>
                    <a:pt x="3108" y="10891"/>
                    <a:pt x="3050" y="10930"/>
                    <a:pt x="3010" y="10930"/>
                  </a:cubicBezTo>
                  <a:cubicBezTo>
                    <a:pt x="1307" y="10930"/>
                    <a:pt x="1307" y="10930"/>
                    <a:pt x="1307" y="10930"/>
                  </a:cubicBezTo>
                  <a:cubicBezTo>
                    <a:pt x="1248" y="10930"/>
                    <a:pt x="1208" y="10891"/>
                    <a:pt x="1208" y="10851"/>
                  </a:cubicBezTo>
                  <a:cubicBezTo>
                    <a:pt x="1208" y="9900"/>
                    <a:pt x="1208" y="9900"/>
                    <a:pt x="1208" y="9900"/>
                  </a:cubicBezTo>
                  <a:cubicBezTo>
                    <a:pt x="1208" y="9841"/>
                    <a:pt x="1248" y="9802"/>
                    <a:pt x="1307" y="9802"/>
                  </a:cubicBezTo>
                  <a:cubicBezTo>
                    <a:pt x="3010" y="9802"/>
                    <a:pt x="3010" y="9802"/>
                    <a:pt x="3010" y="9802"/>
                  </a:cubicBezTo>
                  <a:cubicBezTo>
                    <a:pt x="3050" y="9802"/>
                    <a:pt x="3108" y="9841"/>
                    <a:pt x="3108" y="9900"/>
                  </a:cubicBezTo>
                  <a:lnTo>
                    <a:pt x="3108" y="10851"/>
                  </a:lnTo>
                  <a:close/>
                  <a:moveTo>
                    <a:pt x="3108" y="9544"/>
                  </a:moveTo>
                  <a:lnTo>
                    <a:pt x="3108" y="9544"/>
                  </a:lnTo>
                  <a:cubicBezTo>
                    <a:pt x="3108" y="9584"/>
                    <a:pt x="3050" y="9624"/>
                    <a:pt x="3010" y="9624"/>
                  </a:cubicBezTo>
                  <a:cubicBezTo>
                    <a:pt x="1307" y="9624"/>
                    <a:pt x="1307" y="9624"/>
                    <a:pt x="1307" y="9624"/>
                  </a:cubicBezTo>
                  <a:cubicBezTo>
                    <a:pt x="1248" y="9624"/>
                    <a:pt x="1208" y="9584"/>
                    <a:pt x="1208" y="9544"/>
                  </a:cubicBezTo>
                  <a:cubicBezTo>
                    <a:pt x="1208" y="8594"/>
                    <a:pt x="1208" y="8594"/>
                    <a:pt x="1208" y="8594"/>
                  </a:cubicBezTo>
                  <a:cubicBezTo>
                    <a:pt x="1208" y="8534"/>
                    <a:pt x="1248" y="8495"/>
                    <a:pt x="1307" y="8495"/>
                  </a:cubicBezTo>
                  <a:cubicBezTo>
                    <a:pt x="3010" y="8495"/>
                    <a:pt x="3010" y="8495"/>
                    <a:pt x="3010" y="8495"/>
                  </a:cubicBezTo>
                  <a:cubicBezTo>
                    <a:pt x="3050" y="8495"/>
                    <a:pt x="3108" y="8534"/>
                    <a:pt x="3108" y="8594"/>
                  </a:cubicBezTo>
                  <a:lnTo>
                    <a:pt x="3108" y="9544"/>
                  </a:lnTo>
                  <a:close/>
                  <a:moveTo>
                    <a:pt x="3108" y="8237"/>
                  </a:moveTo>
                  <a:lnTo>
                    <a:pt x="3108" y="8237"/>
                  </a:lnTo>
                  <a:cubicBezTo>
                    <a:pt x="3108" y="8277"/>
                    <a:pt x="3050" y="8316"/>
                    <a:pt x="3010" y="8316"/>
                  </a:cubicBezTo>
                  <a:cubicBezTo>
                    <a:pt x="1307" y="8316"/>
                    <a:pt x="1307" y="8316"/>
                    <a:pt x="1307" y="8316"/>
                  </a:cubicBezTo>
                  <a:cubicBezTo>
                    <a:pt x="1248" y="8316"/>
                    <a:pt x="1208" y="8277"/>
                    <a:pt x="1208" y="8237"/>
                  </a:cubicBezTo>
                  <a:cubicBezTo>
                    <a:pt x="1208" y="7287"/>
                    <a:pt x="1208" y="7287"/>
                    <a:pt x="1208" y="7287"/>
                  </a:cubicBezTo>
                  <a:cubicBezTo>
                    <a:pt x="1208" y="7228"/>
                    <a:pt x="1248" y="7188"/>
                    <a:pt x="1307" y="7188"/>
                  </a:cubicBezTo>
                  <a:cubicBezTo>
                    <a:pt x="3010" y="7188"/>
                    <a:pt x="3010" y="7188"/>
                    <a:pt x="3010" y="7188"/>
                  </a:cubicBezTo>
                  <a:cubicBezTo>
                    <a:pt x="3050" y="7188"/>
                    <a:pt x="3108" y="7228"/>
                    <a:pt x="3108" y="7287"/>
                  </a:cubicBezTo>
                  <a:lnTo>
                    <a:pt x="3108" y="8237"/>
                  </a:lnTo>
                  <a:close/>
                  <a:moveTo>
                    <a:pt x="3108" y="6911"/>
                  </a:moveTo>
                  <a:lnTo>
                    <a:pt x="3108" y="6911"/>
                  </a:lnTo>
                  <a:cubicBezTo>
                    <a:pt x="3108" y="6970"/>
                    <a:pt x="3050" y="7010"/>
                    <a:pt x="3010" y="7010"/>
                  </a:cubicBezTo>
                  <a:cubicBezTo>
                    <a:pt x="1307" y="7010"/>
                    <a:pt x="1307" y="7010"/>
                    <a:pt x="1307" y="7010"/>
                  </a:cubicBezTo>
                  <a:cubicBezTo>
                    <a:pt x="1248" y="7010"/>
                    <a:pt x="1208" y="6970"/>
                    <a:pt x="1208" y="6911"/>
                  </a:cubicBezTo>
                  <a:cubicBezTo>
                    <a:pt x="1208" y="5961"/>
                    <a:pt x="1208" y="5961"/>
                    <a:pt x="1208" y="5961"/>
                  </a:cubicBezTo>
                  <a:cubicBezTo>
                    <a:pt x="1208" y="5921"/>
                    <a:pt x="1248" y="5881"/>
                    <a:pt x="1307" y="5881"/>
                  </a:cubicBezTo>
                  <a:cubicBezTo>
                    <a:pt x="3010" y="5881"/>
                    <a:pt x="3010" y="5881"/>
                    <a:pt x="3010" y="5881"/>
                  </a:cubicBezTo>
                  <a:cubicBezTo>
                    <a:pt x="3050" y="5881"/>
                    <a:pt x="3108" y="5921"/>
                    <a:pt x="3108" y="5961"/>
                  </a:cubicBezTo>
                  <a:lnTo>
                    <a:pt x="3108" y="6911"/>
                  </a:lnTo>
                  <a:close/>
                  <a:moveTo>
                    <a:pt x="3108" y="5604"/>
                  </a:moveTo>
                  <a:lnTo>
                    <a:pt x="3108" y="5604"/>
                  </a:lnTo>
                  <a:cubicBezTo>
                    <a:pt x="3108" y="5663"/>
                    <a:pt x="3050" y="5703"/>
                    <a:pt x="3010" y="5703"/>
                  </a:cubicBezTo>
                  <a:cubicBezTo>
                    <a:pt x="1307" y="5703"/>
                    <a:pt x="1307" y="5703"/>
                    <a:pt x="1307" y="5703"/>
                  </a:cubicBezTo>
                  <a:cubicBezTo>
                    <a:pt x="1248" y="5703"/>
                    <a:pt x="1208" y="5663"/>
                    <a:pt x="1208" y="5604"/>
                  </a:cubicBezTo>
                  <a:cubicBezTo>
                    <a:pt x="1208" y="4653"/>
                    <a:pt x="1208" y="4653"/>
                    <a:pt x="1208" y="4653"/>
                  </a:cubicBezTo>
                  <a:cubicBezTo>
                    <a:pt x="1208" y="4614"/>
                    <a:pt x="1248" y="4574"/>
                    <a:pt x="1307" y="4574"/>
                  </a:cubicBezTo>
                  <a:cubicBezTo>
                    <a:pt x="3010" y="4574"/>
                    <a:pt x="3010" y="4574"/>
                    <a:pt x="3010" y="4574"/>
                  </a:cubicBezTo>
                  <a:cubicBezTo>
                    <a:pt x="3050" y="4574"/>
                    <a:pt x="3108" y="4614"/>
                    <a:pt x="3108" y="4653"/>
                  </a:cubicBezTo>
                  <a:lnTo>
                    <a:pt x="3108" y="5604"/>
                  </a:lnTo>
                  <a:close/>
                  <a:moveTo>
                    <a:pt x="3108" y="4297"/>
                  </a:moveTo>
                  <a:lnTo>
                    <a:pt x="3108" y="4297"/>
                  </a:lnTo>
                  <a:cubicBezTo>
                    <a:pt x="3108" y="4356"/>
                    <a:pt x="3050" y="4396"/>
                    <a:pt x="3010" y="4396"/>
                  </a:cubicBezTo>
                  <a:cubicBezTo>
                    <a:pt x="1307" y="4396"/>
                    <a:pt x="1307" y="4396"/>
                    <a:pt x="1307" y="4396"/>
                  </a:cubicBezTo>
                  <a:cubicBezTo>
                    <a:pt x="1248" y="4396"/>
                    <a:pt x="1208" y="4356"/>
                    <a:pt x="1208" y="4297"/>
                  </a:cubicBezTo>
                  <a:cubicBezTo>
                    <a:pt x="1208" y="3842"/>
                    <a:pt x="1208" y="3842"/>
                    <a:pt x="1208" y="3842"/>
                  </a:cubicBezTo>
                  <a:cubicBezTo>
                    <a:pt x="1208" y="3346"/>
                    <a:pt x="1208" y="3346"/>
                    <a:pt x="1208" y="3346"/>
                  </a:cubicBezTo>
                  <a:cubicBezTo>
                    <a:pt x="1208" y="3307"/>
                    <a:pt x="1248" y="3267"/>
                    <a:pt x="1307" y="3267"/>
                  </a:cubicBezTo>
                  <a:cubicBezTo>
                    <a:pt x="3010" y="3267"/>
                    <a:pt x="3010" y="3267"/>
                    <a:pt x="3010" y="3267"/>
                  </a:cubicBezTo>
                  <a:cubicBezTo>
                    <a:pt x="3050" y="3267"/>
                    <a:pt x="3108" y="3307"/>
                    <a:pt x="3108" y="3346"/>
                  </a:cubicBezTo>
                  <a:cubicBezTo>
                    <a:pt x="3108" y="3842"/>
                    <a:pt x="3108" y="3842"/>
                    <a:pt x="3108" y="3842"/>
                  </a:cubicBezTo>
                  <a:lnTo>
                    <a:pt x="3108" y="429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"/>
            <p:cNvSpPr>
              <a:spLocks noChangeArrowheads="1"/>
            </p:cNvSpPr>
            <p:nvPr/>
          </p:nvSpPr>
          <p:spPr bwMode="auto">
            <a:xfrm>
              <a:off x="2657472" y="2298698"/>
              <a:ext cx="2195510" cy="4525960"/>
            </a:xfrm>
            <a:custGeom>
              <a:avLst/>
              <a:gdLst>
                <a:gd name="T0" fmla="*/ 5524 w 6099"/>
                <a:gd name="T1" fmla="*/ 3366 h 12573"/>
                <a:gd name="T2" fmla="*/ 5524 w 6099"/>
                <a:gd name="T3" fmla="*/ 3366 h 12573"/>
                <a:gd name="T4" fmla="*/ 4870 w 6099"/>
                <a:gd name="T5" fmla="*/ 3465 h 12573"/>
                <a:gd name="T6" fmla="*/ 2020 w 6099"/>
                <a:gd name="T7" fmla="*/ 139 h 12573"/>
                <a:gd name="T8" fmla="*/ 1545 w 6099"/>
                <a:gd name="T9" fmla="*/ 99 h 12573"/>
                <a:gd name="T10" fmla="*/ 1525 w 6099"/>
                <a:gd name="T11" fmla="*/ 575 h 12573"/>
                <a:gd name="T12" fmla="*/ 4217 w 6099"/>
                <a:gd name="T13" fmla="*/ 3703 h 12573"/>
                <a:gd name="T14" fmla="*/ 2950 w 6099"/>
                <a:gd name="T15" fmla="*/ 3386 h 12573"/>
                <a:gd name="T16" fmla="*/ 1901 w 6099"/>
                <a:gd name="T17" fmla="*/ 1782 h 12573"/>
                <a:gd name="T18" fmla="*/ 1445 w 6099"/>
                <a:gd name="T19" fmla="*/ 1683 h 12573"/>
                <a:gd name="T20" fmla="*/ 1347 w 6099"/>
                <a:gd name="T21" fmla="*/ 2138 h 12573"/>
                <a:gd name="T22" fmla="*/ 2475 w 6099"/>
                <a:gd name="T23" fmla="*/ 3841 h 12573"/>
                <a:gd name="T24" fmla="*/ 2654 w 6099"/>
                <a:gd name="T25" fmla="*/ 3980 h 12573"/>
                <a:gd name="T26" fmla="*/ 4415 w 6099"/>
                <a:gd name="T27" fmla="*/ 4416 h 12573"/>
                <a:gd name="T28" fmla="*/ 3722 w 6099"/>
                <a:gd name="T29" fmla="*/ 6494 h 12573"/>
                <a:gd name="T30" fmla="*/ 2079 w 6099"/>
                <a:gd name="T31" fmla="*/ 5564 h 12573"/>
                <a:gd name="T32" fmla="*/ 1624 w 6099"/>
                <a:gd name="T33" fmla="*/ 5663 h 12573"/>
                <a:gd name="T34" fmla="*/ 99 w 6099"/>
                <a:gd name="T35" fmla="*/ 7840 h 12573"/>
                <a:gd name="T36" fmla="*/ 178 w 6099"/>
                <a:gd name="T37" fmla="*/ 8335 h 12573"/>
                <a:gd name="T38" fmla="*/ 674 w 6099"/>
                <a:gd name="T39" fmla="*/ 8256 h 12573"/>
                <a:gd name="T40" fmla="*/ 2000 w 6099"/>
                <a:gd name="T41" fmla="*/ 6316 h 12573"/>
                <a:gd name="T42" fmla="*/ 3504 w 6099"/>
                <a:gd name="T43" fmla="*/ 7168 h 12573"/>
                <a:gd name="T44" fmla="*/ 3484 w 6099"/>
                <a:gd name="T45" fmla="*/ 7247 h 12573"/>
                <a:gd name="T46" fmla="*/ 3544 w 6099"/>
                <a:gd name="T47" fmla="*/ 7820 h 12573"/>
                <a:gd name="T48" fmla="*/ 1228 w 6099"/>
                <a:gd name="T49" fmla="*/ 12058 h 12573"/>
                <a:gd name="T50" fmla="*/ 1366 w 6099"/>
                <a:gd name="T51" fmla="*/ 12513 h 12573"/>
                <a:gd name="T52" fmla="*/ 1525 w 6099"/>
                <a:gd name="T53" fmla="*/ 12572 h 12573"/>
                <a:gd name="T54" fmla="*/ 1841 w 6099"/>
                <a:gd name="T55" fmla="*/ 12375 h 12573"/>
                <a:gd name="T56" fmla="*/ 4137 w 6099"/>
                <a:gd name="T57" fmla="*/ 8176 h 12573"/>
                <a:gd name="T58" fmla="*/ 4158 w 6099"/>
                <a:gd name="T59" fmla="*/ 8176 h 12573"/>
                <a:gd name="T60" fmla="*/ 4830 w 6099"/>
                <a:gd name="T61" fmla="*/ 7702 h 12573"/>
                <a:gd name="T62" fmla="*/ 5979 w 6099"/>
                <a:gd name="T63" fmla="*/ 4277 h 12573"/>
                <a:gd name="T64" fmla="*/ 5524 w 6099"/>
                <a:gd name="T65" fmla="*/ 3366 h 1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9" h="12573">
                  <a:moveTo>
                    <a:pt x="5524" y="3366"/>
                  </a:moveTo>
                  <a:lnTo>
                    <a:pt x="5524" y="3366"/>
                  </a:lnTo>
                  <a:cubicBezTo>
                    <a:pt x="5286" y="3287"/>
                    <a:pt x="5048" y="3347"/>
                    <a:pt x="4870" y="3465"/>
                  </a:cubicBezTo>
                  <a:cubicBezTo>
                    <a:pt x="2020" y="139"/>
                    <a:pt x="2020" y="139"/>
                    <a:pt x="2020" y="139"/>
                  </a:cubicBezTo>
                  <a:cubicBezTo>
                    <a:pt x="1901" y="0"/>
                    <a:pt x="1683" y="0"/>
                    <a:pt x="1545" y="99"/>
                  </a:cubicBezTo>
                  <a:cubicBezTo>
                    <a:pt x="1426" y="218"/>
                    <a:pt x="1406" y="436"/>
                    <a:pt x="1525" y="575"/>
                  </a:cubicBezTo>
                  <a:cubicBezTo>
                    <a:pt x="4217" y="3703"/>
                    <a:pt x="4217" y="3703"/>
                    <a:pt x="4217" y="3703"/>
                  </a:cubicBezTo>
                  <a:cubicBezTo>
                    <a:pt x="2950" y="3386"/>
                    <a:pt x="2950" y="3386"/>
                    <a:pt x="2950" y="3386"/>
                  </a:cubicBezTo>
                  <a:cubicBezTo>
                    <a:pt x="1901" y="1782"/>
                    <a:pt x="1901" y="1782"/>
                    <a:pt x="1901" y="1782"/>
                  </a:cubicBezTo>
                  <a:cubicBezTo>
                    <a:pt x="1802" y="1624"/>
                    <a:pt x="1604" y="1584"/>
                    <a:pt x="1445" y="1683"/>
                  </a:cubicBezTo>
                  <a:cubicBezTo>
                    <a:pt x="1287" y="1782"/>
                    <a:pt x="1248" y="1980"/>
                    <a:pt x="1347" y="2138"/>
                  </a:cubicBezTo>
                  <a:cubicBezTo>
                    <a:pt x="2475" y="3841"/>
                    <a:pt x="2475" y="3841"/>
                    <a:pt x="2475" y="3841"/>
                  </a:cubicBezTo>
                  <a:cubicBezTo>
                    <a:pt x="2515" y="3921"/>
                    <a:pt x="2575" y="3960"/>
                    <a:pt x="2654" y="3980"/>
                  </a:cubicBezTo>
                  <a:cubicBezTo>
                    <a:pt x="4415" y="4416"/>
                    <a:pt x="4415" y="4416"/>
                    <a:pt x="4415" y="4416"/>
                  </a:cubicBezTo>
                  <a:cubicBezTo>
                    <a:pt x="3722" y="6494"/>
                    <a:pt x="3722" y="6494"/>
                    <a:pt x="3722" y="6494"/>
                  </a:cubicBezTo>
                  <a:cubicBezTo>
                    <a:pt x="2079" y="5564"/>
                    <a:pt x="2079" y="5564"/>
                    <a:pt x="2079" y="5564"/>
                  </a:cubicBezTo>
                  <a:cubicBezTo>
                    <a:pt x="1921" y="5465"/>
                    <a:pt x="1723" y="5524"/>
                    <a:pt x="1624" y="5663"/>
                  </a:cubicBezTo>
                  <a:cubicBezTo>
                    <a:pt x="99" y="7840"/>
                    <a:pt x="99" y="7840"/>
                    <a:pt x="99" y="7840"/>
                  </a:cubicBezTo>
                  <a:cubicBezTo>
                    <a:pt x="0" y="7998"/>
                    <a:pt x="20" y="8216"/>
                    <a:pt x="178" y="8335"/>
                  </a:cubicBezTo>
                  <a:cubicBezTo>
                    <a:pt x="337" y="8434"/>
                    <a:pt x="555" y="8415"/>
                    <a:pt x="674" y="8256"/>
                  </a:cubicBezTo>
                  <a:cubicBezTo>
                    <a:pt x="2000" y="6316"/>
                    <a:pt x="2000" y="6316"/>
                    <a:pt x="2000" y="6316"/>
                  </a:cubicBezTo>
                  <a:cubicBezTo>
                    <a:pt x="3504" y="7168"/>
                    <a:pt x="3504" y="7168"/>
                    <a:pt x="3504" y="7168"/>
                  </a:cubicBezTo>
                  <a:cubicBezTo>
                    <a:pt x="3484" y="7247"/>
                    <a:pt x="3484" y="7247"/>
                    <a:pt x="3484" y="7247"/>
                  </a:cubicBezTo>
                  <a:cubicBezTo>
                    <a:pt x="3406" y="7445"/>
                    <a:pt x="3445" y="7662"/>
                    <a:pt x="3544" y="7820"/>
                  </a:cubicBezTo>
                  <a:cubicBezTo>
                    <a:pt x="1228" y="12058"/>
                    <a:pt x="1228" y="12058"/>
                    <a:pt x="1228" y="12058"/>
                  </a:cubicBezTo>
                  <a:cubicBezTo>
                    <a:pt x="1129" y="12216"/>
                    <a:pt x="1188" y="12434"/>
                    <a:pt x="1366" y="12513"/>
                  </a:cubicBezTo>
                  <a:cubicBezTo>
                    <a:pt x="1426" y="12553"/>
                    <a:pt x="1485" y="12572"/>
                    <a:pt x="1525" y="12572"/>
                  </a:cubicBezTo>
                  <a:cubicBezTo>
                    <a:pt x="1663" y="12572"/>
                    <a:pt x="1783" y="12493"/>
                    <a:pt x="1841" y="12375"/>
                  </a:cubicBezTo>
                  <a:cubicBezTo>
                    <a:pt x="4137" y="8176"/>
                    <a:pt x="4137" y="8176"/>
                    <a:pt x="4137" y="8176"/>
                  </a:cubicBezTo>
                  <a:cubicBezTo>
                    <a:pt x="4137" y="8176"/>
                    <a:pt x="4137" y="8176"/>
                    <a:pt x="4158" y="8176"/>
                  </a:cubicBezTo>
                  <a:cubicBezTo>
                    <a:pt x="4454" y="8176"/>
                    <a:pt x="4732" y="7998"/>
                    <a:pt x="4830" y="7702"/>
                  </a:cubicBezTo>
                  <a:cubicBezTo>
                    <a:pt x="5979" y="4277"/>
                    <a:pt x="5979" y="4277"/>
                    <a:pt x="5979" y="4277"/>
                  </a:cubicBezTo>
                  <a:cubicBezTo>
                    <a:pt x="6098" y="3901"/>
                    <a:pt x="5900" y="3485"/>
                    <a:pt x="5524" y="3366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3"/>
            <p:cNvSpPr>
              <a:spLocks noChangeArrowheads="1"/>
            </p:cNvSpPr>
            <p:nvPr/>
          </p:nvSpPr>
          <p:spPr bwMode="auto">
            <a:xfrm>
              <a:off x="3989383" y="2441573"/>
              <a:ext cx="1562099" cy="1633536"/>
            </a:xfrm>
            <a:custGeom>
              <a:avLst/>
              <a:gdLst>
                <a:gd name="T0" fmla="*/ 1366 w 4337"/>
                <a:gd name="T1" fmla="*/ 792 h 4536"/>
                <a:gd name="T2" fmla="*/ 1366 w 4337"/>
                <a:gd name="T3" fmla="*/ 792 h 4536"/>
                <a:gd name="T4" fmla="*/ 1386 w 4337"/>
                <a:gd name="T5" fmla="*/ 792 h 4536"/>
                <a:gd name="T6" fmla="*/ 1465 w 4337"/>
                <a:gd name="T7" fmla="*/ 673 h 4536"/>
                <a:gd name="T8" fmla="*/ 3564 w 4337"/>
                <a:gd name="T9" fmla="*/ 554 h 4536"/>
                <a:gd name="T10" fmla="*/ 3802 w 4337"/>
                <a:gd name="T11" fmla="*/ 2752 h 4536"/>
                <a:gd name="T12" fmla="*/ 0 w 4337"/>
                <a:gd name="T13" fmla="*/ 2356 h 4536"/>
                <a:gd name="T14" fmla="*/ 614 w 4337"/>
                <a:gd name="T15" fmla="*/ 1643 h 4536"/>
                <a:gd name="T16" fmla="*/ 178 w 4337"/>
                <a:gd name="T17" fmla="*/ 1267 h 4536"/>
                <a:gd name="T18" fmla="*/ 1366 w 4337"/>
                <a:gd name="T19" fmla="*/ 792 h 4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37" h="4536">
                  <a:moveTo>
                    <a:pt x="1366" y="792"/>
                  </a:moveTo>
                  <a:lnTo>
                    <a:pt x="1366" y="792"/>
                  </a:lnTo>
                  <a:cubicBezTo>
                    <a:pt x="1386" y="792"/>
                    <a:pt x="1386" y="792"/>
                    <a:pt x="1386" y="792"/>
                  </a:cubicBezTo>
                  <a:cubicBezTo>
                    <a:pt x="1406" y="753"/>
                    <a:pt x="1445" y="713"/>
                    <a:pt x="1465" y="673"/>
                  </a:cubicBezTo>
                  <a:cubicBezTo>
                    <a:pt x="2019" y="59"/>
                    <a:pt x="2950" y="0"/>
                    <a:pt x="3564" y="554"/>
                  </a:cubicBezTo>
                  <a:cubicBezTo>
                    <a:pt x="4316" y="1247"/>
                    <a:pt x="4336" y="2138"/>
                    <a:pt x="3802" y="2752"/>
                  </a:cubicBezTo>
                  <a:cubicBezTo>
                    <a:pt x="2218" y="4535"/>
                    <a:pt x="0" y="2356"/>
                    <a:pt x="0" y="2356"/>
                  </a:cubicBezTo>
                  <a:cubicBezTo>
                    <a:pt x="614" y="1643"/>
                    <a:pt x="614" y="1643"/>
                    <a:pt x="614" y="1643"/>
                  </a:cubicBezTo>
                  <a:cubicBezTo>
                    <a:pt x="178" y="1267"/>
                    <a:pt x="178" y="1267"/>
                    <a:pt x="178" y="1267"/>
                  </a:cubicBezTo>
                  <a:lnTo>
                    <a:pt x="1366" y="792"/>
                  </a:lnTo>
                </a:path>
              </a:pathLst>
            </a:custGeom>
            <a:solidFill>
              <a:srgbClr val="F7C586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4"/>
            <p:cNvSpPr>
              <a:spLocks noChangeArrowheads="1"/>
            </p:cNvSpPr>
            <p:nvPr/>
          </p:nvSpPr>
          <p:spPr bwMode="auto">
            <a:xfrm>
              <a:off x="4702169" y="2227261"/>
              <a:ext cx="1012824" cy="1554161"/>
            </a:xfrm>
            <a:custGeom>
              <a:avLst/>
              <a:gdLst>
                <a:gd name="T0" fmla="*/ 376 w 2812"/>
                <a:gd name="T1" fmla="*/ 2317 h 4317"/>
                <a:gd name="T2" fmla="*/ 376 w 2812"/>
                <a:gd name="T3" fmla="*/ 2317 h 4317"/>
                <a:gd name="T4" fmla="*/ 693 w 2812"/>
                <a:gd name="T5" fmla="*/ 1227 h 4317"/>
                <a:gd name="T6" fmla="*/ 336 w 2812"/>
                <a:gd name="T7" fmla="*/ 0 h 4317"/>
                <a:gd name="T8" fmla="*/ 1010 w 2812"/>
                <a:gd name="T9" fmla="*/ 594 h 4317"/>
                <a:gd name="T10" fmla="*/ 2277 w 2812"/>
                <a:gd name="T11" fmla="*/ 3049 h 4317"/>
                <a:gd name="T12" fmla="*/ 475 w 2812"/>
                <a:gd name="T13" fmla="*/ 4316 h 4317"/>
                <a:gd name="T14" fmla="*/ 673 w 2812"/>
                <a:gd name="T15" fmla="*/ 3188 h 4317"/>
                <a:gd name="T16" fmla="*/ 990 w 2812"/>
                <a:gd name="T17" fmla="*/ 2515 h 4317"/>
                <a:gd name="T18" fmla="*/ 376 w 2812"/>
                <a:gd name="T19" fmla="*/ 2812 h 4317"/>
                <a:gd name="T20" fmla="*/ 20 w 2812"/>
                <a:gd name="T21" fmla="*/ 2574 h 4317"/>
                <a:gd name="T22" fmla="*/ 376 w 2812"/>
                <a:gd name="T23" fmla="*/ 2317 h 4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12" h="4317">
                  <a:moveTo>
                    <a:pt x="376" y="2317"/>
                  </a:moveTo>
                  <a:lnTo>
                    <a:pt x="376" y="2317"/>
                  </a:lnTo>
                  <a:cubicBezTo>
                    <a:pt x="376" y="2317"/>
                    <a:pt x="1208" y="1703"/>
                    <a:pt x="693" y="1227"/>
                  </a:cubicBezTo>
                  <a:cubicBezTo>
                    <a:pt x="158" y="773"/>
                    <a:pt x="0" y="534"/>
                    <a:pt x="336" y="0"/>
                  </a:cubicBezTo>
                  <a:cubicBezTo>
                    <a:pt x="336" y="0"/>
                    <a:pt x="456" y="277"/>
                    <a:pt x="1010" y="594"/>
                  </a:cubicBezTo>
                  <a:cubicBezTo>
                    <a:pt x="1564" y="891"/>
                    <a:pt x="2811" y="1703"/>
                    <a:pt x="2277" y="3049"/>
                  </a:cubicBezTo>
                  <a:cubicBezTo>
                    <a:pt x="2277" y="3049"/>
                    <a:pt x="1921" y="3960"/>
                    <a:pt x="475" y="4316"/>
                  </a:cubicBezTo>
                  <a:cubicBezTo>
                    <a:pt x="475" y="4316"/>
                    <a:pt x="119" y="3485"/>
                    <a:pt x="673" y="3188"/>
                  </a:cubicBezTo>
                  <a:cubicBezTo>
                    <a:pt x="1129" y="2931"/>
                    <a:pt x="1227" y="2594"/>
                    <a:pt x="990" y="2515"/>
                  </a:cubicBezTo>
                  <a:cubicBezTo>
                    <a:pt x="713" y="2416"/>
                    <a:pt x="376" y="2812"/>
                    <a:pt x="376" y="2812"/>
                  </a:cubicBezTo>
                  <a:cubicBezTo>
                    <a:pt x="20" y="2574"/>
                    <a:pt x="20" y="2574"/>
                    <a:pt x="20" y="2574"/>
                  </a:cubicBezTo>
                  <a:lnTo>
                    <a:pt x="376" y="2317"/>
                  </a:ln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5"/>
            <p:cNvSpPr>
              <a:spLocks noChangeArrowheads="1"/>
            </p:cNvSpPr>
            <p:nvPr/>
          </p:nvSpPr>
          <p:spPr bwMode="auto">
            <a:xfrm>
              <a:off x="4495794" y="2847973"/>
              <a:ext cx="100013" cy="100013"/>
            </a:xfrm>
            <a:custGeom>
              <a:avLst/>
              <a:gdLst>
                <a:gd name="T0" fmla="*/ 79 w 278"/>
                <a:gd name="T1" fmla="*/ 20 h 278"/>
                <a:gd name="T2" fmla="*/ 79 w 278"/>
                <a:gd name="T3" fmla="*/ 20 h 278"/>
                <a:gd name="T4" fmla="*/ 20 w 278"/>
                <a:gd name="T5" fmla="*/ 198 h 278"/>
                <a:gd name="T6" fmla="*/ 198 w 278"/>
                <a:gd name="T7" fmla="*/ 238 h 278"/>
                <a:gd name="T8" fmla="*/ 238 w 278"/>
                <a:gd name="T9" fmla="*/ 79 h 278"/>
                <a:gd name="T10" fmla="*/ 79 w 278"/>
                <a:gd name="T11" fmla="*/ 2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8" h="278">
                  <a:moveTo>
                    <a:pt x="79" y="20"/>
                  </a:moveTo>
                  <a:lnTo>
                    <a:pt x="79" y="20"/>
                  </a:lnTo>
                  <a:cubicBezTo>
                    <a:pt x="20" y="59"/>
                    <a:pt x="0" y="138"/>
                    <a:pt x="20" y="198"/>
                  </a:cubicBezTo>
                  <a:cubicBezTo>
                    <a:pt x="59" y="257"/>
                    <a:pt x="138" y="277"/>
                    <a:pt x="198" y="238"/>
                  </a:cubicBezTo>
                  <a:cubicBezTo>
                    <a:pt x="257" y="217"/>
                    <a:pt x="277" y="138"/>
                    <a:pt x="238" y="79"/>
                  </a:cubicBezTo>
                  <a:cubicBezTo>
                    <a:pt x="198" y="20"/>
                    <a:pt x="138" y="0"/>
                    <a:pt x="79" y="20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6"/>
            <p:cNvSpPr>
              <a:spLocks noChangeArrowheads="1"/>
            </p:cNvSpPr>
            <p:nvPr/>
          </p:nvSpPr>
          <p:spPr bwMode="auto">
            <a:xfrm>
              <a:off x="4530720" y="2747963"/>
              <a:ext cx="163513" cy="165100"/>
            </a:xfrm>
            <a:custGeom>
              <a:avLst/>
              <a:gdLst>
                <a:gd name="T0" fmla="*/ 39 w 456"/>
                <a:gd name="T1" fmla="*/ 20 h 457"/>
                <a:gd name="T2" fmla="*/ 39 w 456"/>
                <a:gd name="T3" fmla="*/ 20 h 457"/>
                <a:gd name="T4" fmla="*/ 19 w 456"/>
                <a:gd name="T5" fmla="*/ 99 h 457"/>
                <a:gd name="T6" fmla="*/ 336 w 456"/>
                <a:gd name="T7" fmla="*/ 436 h 457"/>
                <a:gd name="T8" fmla="*/ 415 w 456"/>
                <a:gd name="T9" fmla="*/ 436 h 457"/>
                <a:gd name="T10" fmla="*/ 415 w 456"/>
                <a:gd name="T11" fmla="*/ 436 h 457"/>
                <a:gd name="T12" fmla="*/ 435 w 456"/>
                <a:gd name="T13" fmla="*/ 357 h 457"/>
                <a:gd name="T14" fmla="*/ 118 w 456"/>
                <a:gd name="T15" fmla="*/ 20 h 457"/>
                <a:gd name="T16" fmla="*/ 39 w 456"/>
                <a:gd name="T17" fmla="*/ 2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6" h="457">
                  <a:moveTo>
                    <a:pt x="39" y="20"/>
                  </a:moveTo>
                  <a:lnTo>
                    <a:pt x="39" y="20"/>
                  </a:lnTo>
                  <a:cubicBezTo>
                    <a:pt x="0" y="40"/>
                    <a:pt x="0" y="80"/>
                    <a:pt x="19" y="99"/>
                  </a:cubicBezTo>
                  <a:cubicBezTo>
                    <a:pt x="336" y="436"/>
                    <a:pt x="336" y="436"/>
                    <a:pt x="336" y="436"/>
                  </a:cubicBezTo>
                  <a:cubicBezTo>
                    <a:pt x="376" y="456"/>
                    <a:pt x="396" y="456"/>
                    <a:pt x="415" y="436"/>
                  </a:cubicBezTo>
                  <a:lnTo>
                    <a:pt x="415" y="436"/>
                  </a:lnTo>
                  <a:cubicBezTo>
                    <a:pt x="455" y="396"/>
                    <a:pt x="455" y="377"/>
                    <a:pt x="435" y="357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79" y="0"/>
                    <a:pt x="59" y="0"/>
                    <a:pt x="39" y="20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7"/>
            <p:cNvSpPr>
              <a:spLocks noChangeArrowheads="1"/>
            </p:cNvSpPr>
            <p:nvPr/>
          </p:nvSpPr>
          <p:spPr bwMode="auto">
            <a:xfrm>
              <a:off x="4146550" y="3068638"/>
              <a:ext cx="220663" cy="136525"/>
            </a:xfrm>
            <a:custGeom>
              <a:avLst/>
              <a:gdLst>
                <a:gd name="T0" fmla="*/ 614 w 615"/>
                <a:gd name="T1" fmla="*/ 317 h 378"/>
                <a:gd name="T2" fmla="*/ 614 w 615"/>
                <a:gd name="T3" fmla="*/ 317 h 378"/>
                <a:gd name="T4" fmla="*/ 555 w 615"/>
                <a:gd name="T5" fmla="*/ 258 h 378"/>
                <a:gd name="T6" fmla="*/ 100 w 615"/>
                <a:gd name="T7" fmla="*/ 0 h 378"/>
                <a:gd name="T8" fmla="*/ 0 w 615"/>
                <a:gd name="T9" fmla="*/ 100 h 378"/>
                <a:gd name="T10" fmla="*/ 40 w 615"/>
                <a:gd name="T11" fmla="*/ 139 h 378"/>
                <a:gd name="T12" fmla="*/ 535 w 615"/>
                <a:gd name="T13" fmla="*/ 377 h 378"/>
                <a:gd name="T14" fmla="*/ 614 w 615"/>
                <a:gd name="T15" fmla="*/ 317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5" h="378">
                  <a:moveTo>
                    <a:pt x="614" y="317"/>
                  </a:moveTo>
                  <a:lnTo>
                    <a:pt x="614" y="317"/>
                  </a:lnTo>
                  <a:cubicBezTo>
                    <a:pt x="614" y="297"/>
                    <a:pt x="595" y="258"/>
                    <a:pt x="555" y="258"/>
                  </a:cubicBezTo>
                  <a:cubicBezTo>
                    <a:pt x="317" y="199"/>
                    <a:pt x="159" y="60"/>
                    <a:pt x="10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21" y="119"/>
                    <a:pt x="40" y="119"/>
                    <a:pt x="40" y="139"/>
                  </a:cubicBezTo>
                  <a:cubicBezTo>
                    <a:pt x="139" y="218"/>
                    <a:pt x="297" y="337"/>
                    <a:pt x="535" y="377"/>
                  </a:cubicBezTo>
                  <a:cubicBezTo>
                    <a:pt x="575" y="377"/>
                    <a:pt x="614" y="357"/>
                    <a:pt x="614" y="317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4042610" y="514702"/>
            <a:ext cx="4026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400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Vim使用</a:t>
            </a:r>
            <a:endParaRPr lang="zh-CN" altLang="en-US" sz="2400" dirty="0">
              <a:solidFill>
                <a:srgbClr val="784B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itle 20"/>
          <p:cNvSpPr txBox="1"/>
          <p:nvPr/>
        </p:nvSpPr>
        <p:spPr>
          <a:xfrm>
            <a:off x="3028985" y="3401822"/>
            <a:ext cx="867455" cy="216406"/>
          </a:xfrm>
          <a:prstGeom prst="rect">
            <a:avLst/>
          </a:prstGeom>
        </p:spPr>
        <p:txBody>
          <a:bodyPr vert="horz" lIns="45720" tIns="22860" rIns="45720" bIns="2286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>
              <a:lnSpc>
                <a:spcPts val="1500"/>
              </a:lnSpc>
            </a:pP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Lato Regular"/>
                <a:ea typeface="微软雅黑" panose="020B0503020204020204" pitchFamily="34" charset="-122"/>
                <a:cs typeface="Lato Regular"/>
              </a:rPr>
              <a:t>03 </a:t>
            </a:r>
            <a:endParaRPr lang="en-US" sz="1200" b="1" dirty="0">
              <a:solidFill>
                <a:schemeClr val="bg1">
                  <a:lumMod val="50000"/>
                </a:schemeClr>
              </a:solidFill>
              <a:latin typeface="Lato Regular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30" name="Title 20"/>
          <p:cNvSpPr txBox="1"/>
          <p:nvPr/>
        </p:nvSpPr>
        <p:spPr>
          <a:xfrm>
            <a:off x="3025380" y="1329976"/>
            <a:ext cx="867455" cy="216406"/>
          </a:xfrm>
          <a:prstGeom prst="rect">
            <a:avLst/>
          </a:prstGeom>
        </p:spPr>
        <p:txBody>
          <a:bodyPr vert="horz" lIns="45720" tIns="22860" rIns="45720" bIns="2286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>
              <a:lnSpc>
                <a:spcPts val="1500"/>
              </a:lnSpc>
            </a:pP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Lato Regular"/>
                <a:ea typeface="微软雅黑" panose="020B0503020204020204" pitchFamily="34" charset="-122"/>
                <a:cs typeface="Lato Regular"/>
              </a:rPr>
              <a:t>01 </a:t>
            </a:r>
            <a:endParaRPr lang="en-US" sz="1200" b="1" dirty="0">
              <a:solidFill>
                <a:schemeClr val="bg1">
                  <a:lumMod val="50000"/>
                </a:schemeClr>
              </a:solidFill>
              <a:latin typeface="Lato Regular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31" name="Title 20"/>
          <p:cNvSpPr txBox="1"/>
          <p:nvPr/>
        </p:nvSpPr>
        <p:spPr>
          <a:xfrm>
            <a:off x="7341286" y="1341652"/>
            <a:ext cx="867455" cy="216406"/>
          </a:xfrm>
          <a:prstGeom prst="rect">
            <a:avLst/>
          </a:prstGeom>
        </p:spPr>
        <p:txBody>
          <a:bodyPr vert="horz" lIns="45720" tIns="22860" rIns="45720" bIns="2286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>
              <a:lnSpc>
                <a:spcPts val="1500"/>
              </a:lnSpc>
            </a:pP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Lato Regular"/>
                <a:ea typeface="微软雅黑" panose="020B0503020204020204" pitchFamily="34" charset="-122"/>
                <a:cs typeface="Lato Regular"/>
              </a:rPr>
              <a:t>02 </a:t>
            </a:r>
            <a:endParaRPr lang="en-US" sz="1200" b="1" dirty="0">
              <a:solidFill>
                <a:schemeClr val="bg1">
                  <a:lumMod val="50000"/>
                </a:schemeClr>
              </a:solidFill>
              <a:latin typeface="Lato Regular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749669" y="1287925"/>
            <a:ext cx="3038606" cy="1438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删除</a:t>
            </a:r>
            <a:endParaRPr lang="en-US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    </a:t>
            </a:r>
            <a:r>
              <a:rPr lang="en-US" altLang="en-US" sz="1200" dirty="0" err="1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dd</a:t>
            </a: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  删除光标所在行</a:t>
            </a:r>
            <a:endParaRPr lang="en-US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    </a:t>
            </a:r>
            <a:r>
              <a:rPr lang="en-US" altLang="en-US" sz="1200" dirty="0" err="1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dw</a:t>
            </a: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  删除一个单词</a:t>
            </a:r>
            <a:endParaRPr lang="en-US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    x     删除光标所在字符</a:t>
            </a:r>
            <a:endParaRPr lang="en-US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    u    撤销上一次操作</a:t>
            </a:r>
            <a:endParaRPr lang="en-US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    s     替换</a:t>
            </a:r>
            <a:endParaRPr lang="en-US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    ctrl + r    撤销   u</a:t>
            </a:r>
            <a:endParaRPr lang="en-US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069179" y="1329976"/>
            <a:ext cx="292635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块操作</a:t>
            </a:r>
            <a:endParaRPr lang="en-US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    v    块选择</a:t>
            </a:r>
            <a:endParaRPr lang="en-US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    ctrl + v   列块选择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749669" y="3383129"/>
            <a:ext cx="4064731" cy="1235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查找</a:t>
            </a:r>
            <a:endParaRPr lang="en-US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    /    命令模式下输入：/   向前搜索</a:t>
            </a:r>
            <a:endParaRPr lang="en-US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    ?    命令模式下输入：?   向后搜索</a:t>
            </a:r>
            <a:endParaRPr lang="en-US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    n    向下查找</a:t>
            </a:r>
            <a:endParaRPr lang="en-US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    N   向上查找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0" grpId="0"/>
      <p:bldP spid="31" grpId="0"/>
      <p:bldP spid="32" grpId="0"/>
      <p:bldP spid="33" grpId="0"/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17"/>
          <p:cNvGrpSpPr/>
          <p:nvPr/>
        </p:nvGrpSpPr>
        <p:grpSpPr>
          <a:xfrm>
            <a:off x="184501" y="745534"/>
            <a:ext cx="2708749" cy="7199227"/>
            <a:chOff x="2200272" y="360363"/>
            <a:chExt cx="3514721" cy="9337667"/>
          </a:xfrm>
        </p:grpSpPr>
        <p:sp>
          <p:nvSpPr>
            <p:cNvPr id="23" name="Freeform 1"/>
            <p:cNvSpPr>
              <a:spLocks noChangeArrowheads="1"/>
            </p:cNvSpPr>
            <p:nvPr/>
          </p:nvSpPr>
          <p:spPr bwMode="auto">
            <a:xfrm>
              <a:off x="2200272" y="360363"/>
              <a:ext cx="1554161" cy="9337667"/>
            </a:xfrm>
            <a:custGeom>
              <a:avLst/>
              <a:gdLst>
                <a:gd name="T0" fmla="*/ 3267 w 4318"/>
                <a:gd name="T1" fmla="*/ 25661 h 25939"/>
                <a:gd name="T2" fmla="*/ 3188 w 4318"/>
                <a:gd name="T3" fmla="*/ 0 h 25939"/>
                <a:gd name="T4" fmla="*/ 3010 w 4318"/>
                <a:gd name="T5" fmla="*/ 1763 h 25939"/>
                <a:gd name="T6" fmla="*/ 1208 w 4318"/>
                <a:gd name="T7" fmla="*/ 99 h 25939"/>
                <a:gd name="T8" fmla="*/ 1030 w 4318"/>
                <a:gd name="T9" fmla="*/ 3842 h 25939"/>
                <a:gd name="T10" fmla="*/ 0 w 4318"/>
                <a:gd name="T11" fmla="*/ 25859 h 25939"/>
                <a:gd name="T12" fmla="*/ 1208 w 4318"/>
                <a:gd name="T13" fmla="*/ 24295 h 25939"/>
                <a:gd name="T14" fmla="*/ 3108 w 4318"/>
                <a:gd name="T15" fmla="*/ 25859 h 25939"/>
                <a:gd name="T16" fmla="*/ 4217 w 4318"/>
                <a:gd name="T17" fmla="*/ 25760 h 25939"/>
                <a:gd name="T18" fmla="*/ 3108 w 4318"/>
                <a:gd name="T19" fmla="*/ 2040 h 25939"/>
                <a:gd name="T20" fmla="*/ 1208 w 4318"/>
                <a:gd name="T21" fmla="*/ 2990 h 25939"/>
                <a:gd name="T22" fmla="*/ 3108 w 4318"/>
                <a:gd name="T23" fmla="*/ 23939 h 25939"/>
                <a:gd name="T24" fmla="*/ 1208 w 4318"/>
                <a:gd name="T25" fmla="*/ 22988 h 25939"/>
                <a:gd name="T26" fmla="*/ 3108 w 4318"/>
                <a:gd name="T27" fmla="*/ 23939 h 25939"/>
                <a:gd name="T28" fmla="*/ 1307 w 4318"/>
                <a:gd name="T29" fmla="*/ 22730 h 25939"/>
                <a:gd name="T30" fmla="*/ 3010 w 4318"/>
                <a:gd name="T31" fmla="*/ 21602 h 25939"/>
                <a:gd name="T32" fmla="*/ 3108 w 4318"/>
                <a:gd name="T33" fmla="*/ 21325 h 25939"/>
                <a:gd name="T34" fmla="*/ 1208 w 4318"/>
                <a:gd name="T35" fmla="*/ 20374 h 25939"/>
                <a:gd name="T36" fmla="*/ 3108 w 4318"/>
                <a:gd name="T37" fmla="*/ 21325 h 25939"/>
                <a:gd name="T38" fmla="*/ 1307 w 4318"/>
                <a:gd name="T39" fmla="*/ 20097 h 25939"/>
                <a:gd name="T40" fmla="*/ 3010 w 4318"/>
                <a:gd name="T41" fmla="*/ 18968 h 25939"/>
                <a:gd name="T42" fmla="*/ 3108 w 4318"/>
                <a:gd name="T43" fmla="*/ 18711 h 25939"/>
                <a:gd name="T44" fmla="*/ 1208 w 4318"/>
                <a:gd name="T45" fmla="*/ 17761 h 25939"/>
                <a:gd name="T46" fmla="*/ 3108 w 4318"/>
                <a:gd name="T47" fmla="*/ 18711 h 25939"/>
                <a:gd name="T48" fmla="*/ 1307 w 4318"/>
                <a:gd name="T49" fmla="*/ 17483 h 25939"/>
                <a:gd name="T50" fmla="*/ 3010 w 4318"/>
                <a:gd name="T51" fmla="*/ 16355 h 25939"/>
                <a:gd name="T52" fmla="*/ 3108 w 4318"/>
                <a:gd name="T53" fmla="*/ 16077 h 25939"/>
                <a:gd name="T54" fmla="*/ 1208 w 4318"/>
                <a:gd name="T55" fmla="*/ 15127 h 25939"/>
                <a:gd name="T56" fmla="*/ 3108 w 4318"/>
                <a:gd name="T57" fmla="*/ 16077 h 25939"/>
                <a:gd name="T58" fmla="*/ 1307 w 4318"/>
                <a:gd name="T59" fmla="*/ 14870 h 25939"/>
                <a:gd name="T60" fmla="*/ 3010 w 4318"/>
                <a:gd name="T61" fmla="*/ 13741 h 25939"/>
                <a:gd name="T62" fmla="*/ 3108 w 4318"/>
                <a:gd name="T63" fmla="*/ 13464 h 25939"/>
                <a:gd name="T64" fmla="*/ 1208 w 4318"/>
                <a:gd name="T65" fmla="*/ 12514 h 25939"/>
                <a:gd name="T66" fmla="*/ 3108 w 4318"/>
                <a:gd name="T67" fmla="*/ 13464 h 25939"/>
                <a:gd name="T68" fmla="*/ 1307 w 4318"/>
                <a:gd name="T69" fmla="*/ 12257 h 25939"/>
                <a:gd name="T70" fmla="*/ 3010 w 4318"/>
                <a:gd name="T71" fmla="*/ 11109 h 25939"/>
                <a:gd name="T72" fmla="*/ 3108 w 4318"/>
                <a:gd name="T73" fmla="*/ 10851 h 25939"/>
                <a:gd name="T74" fmla="*/ 1208 w 4318"/>
                <a:gd name="T75" fmla="*/ 9900 h 25939"/>
                <a:gd name="T76" fmla="*/ 3108 w 4318"/>
                <a:gd name="T77" fmla="*/ 10851 h 25939"/>
                <a:gd name="T78" fmla="*/ 1307 w 4318"/>
                <a:gd name="T79" fmla="*/ 9624 h 25939"/>
                <a:gd name="T80" fmla="*/ 3010 w 4318"/>
                <a:gd name="T81" fmla="*/ 8495 h 25939"/>
                <a:gd name="T82" fmla="*/ 3108 w 4318"/>
                <a:gd name="T83" fmla="*/ 8237 h 25939"/>
                <a:gd name="T84" fmla="*/ 1208 w 4318"/>
                <a:gd name="T85" fmla="*/ 7287 h 25939"/>
                <a:gd name="T86" fmla="*/ 3108 w 4318"/>
                <a:gd name="T87" fmla="*/ 8237 h 25939"/>
                <a:gd name="T88" fmla="*/ 1307 w 4318"/>
                <a:gd name="T89" fmla="*/ 7010 h 25939"/>
                <a:gd name="T90" fmla="*/ 3010 w 4318"/>
                <a:gd name="T91" fmla="*/ 5881 h 25939"/>
                <a:gd name="T92" fmla="*/ 3108 w 4318"/>
                <a:gd name="T93" fmla="*/ 5604 h 25939"/>
                <a:gd name="T94" fmla="*/ 1208 w 4318"/>
                <a:gd name="T95" fmla="*/ 4653 h 25939"/>
                <a:gd name="T96" fmla="*/ 3108 w 4318"/>
                <a:gd name="T97" fmla="*/ 5604 h 25939"/>
                <a:gd name="T98" fmla="*/ 1307 w 4318"/>
                <a:gd name="T99" fmla="*/ 4396 h 25939"/>
                <a:gd name="T100" fmla="*/ 1307 w 4318"/>
                <a:gd name="T101" fmla="*/ 3267 h 25939"/>
                <a:gd name="T102" fmla="*/ 3108 w 4318"/>
                <a:gd name="T103" fmla="*/ 4297 h 25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318" h="25939">
                  <a:moveTo>
                    <a:pt x="4217" y="25760"/>
                  </a:moveTo>
                  <a:lnTo>
                    <a:pt x="4217" y="25760"/>
                  </a:lnTo>
                  <a:cubicBezTo>
                    <a:pt x="3366" y="25760"/>
                    <a:pt x="3366" y="25760"/>
                    <a:pt x="3366" y="25760"/>
                  </a:cubicBezTo>
                  <a:cubicBezTo>
                    <a:pt x="3307" y="25760"/>
                    <a:pt x="3267" y="25720"/>
                    <a:pt x="3267" y="25661"/>
                  </a:cubicBezTo>
                  <a:cubicBezTo>
                    <a:pt x="3267" y="3842"/>
                    <a:pt x="3267" y="3842"/>
                    <a:pt x="3267" y="3842"/>
                  </a:cubicBezTo>
                  <a:cubicBezTo>
                    <a:pt x="3267" y="1406"/>
                    <a:pt x="3267" y="1406"/>
                    <a:pt x="3267" y="1406"/>
                  </a:cubicBezTo>
                  <a:cubicBezTo>
                    <a:pt x="3267" y="99"/>
                    <a:pt x="3267" y="99"/>
                    <a:pt x="3267" y="99"/>
                  </a:cubicBezTo>
                  <a:cubicBezTo>
                    <a:pt x="3267" y="40"/>
                    <a:pt x="3228" y="0"/>
                    <a:pt x="3188" y="0"/>
                  </a:cubicBezTo>
                  <a:cubicBezTo>
                    <a:pt x="3148" y="0"/>
                    <a:pt x="3108" y="40"/>
                    <a:pt x="3108" y="99"/>
                  </a:cubicBezTo>
                  <a:cubicBezTo>
                    <a:pt x="3108" y="1406"/>
                    <a:pt x="3108" y="1406"/>
                    <a:pt x="3108" y="1406"/>
                  </a:cubicBezTo>
                  <a:cubicBezTo>
                    <a:pt x="3108" y="1684"/>
                    <a:pt x="3108" y="1684"/>
                    <a:pt x="3108" y="1684"/>
                  </a:cubicBezTo>
                  <a:cubicBezTo>
                    <a:pt x="3108" y="1723"/>
                    <a:pt x="3050" y="1763"/>
                    <a:pt x="3010" y="1763"/>
                  </a:cubicBezTo>
                  <a:cubicBezTo>
                    <a:pt x="1307" y="1763"/>
                    <a:pt x="1307" y="1763"/>
                    <a:pt x="1307" y="1763"/>
                  </a:cubicBezTo>
                  <a:cubicBezTo>
                    <a:pt x="1248" y="1763"/>
                    <a:pt x="1208" y="1723"/>
                    <a:pt x="1208" y="1684"/>
                  </a:cubicBezTo>
                  <a:cubicBezTo>
                    <a:pt x="1208" y="1406"/>
                    <a:pt x="1208" y="1406"/>
                    <a:pt x="1208" y="1406"/>
                  </a:cubicBezTo>
                  <a:cubicBezTo>
                    <a:pt x="1208" y="99"/>
                    <a:pt x="1208" y="99"/>
                    <a:pt x="1208" y="99"/>
                  </a:cubicBezTo>
                  <a:cubicBezTo>
                    <a:pt x="1208" y="40"/>
                    <a:pt x="1168" y="0"/>
                    <a:pt x="1128" y="0"/>
                  </a:cubicBezTo>
                  <a:cubicBezTo>
                    <a:pt x="1070" y="0"/>
                    <a:pt x="1030" y="40"/>
                    <a:pt x="1030" y="99"/>
                  </a:cubicBezTo>
                  <a:cubicBezTo>
                    <a:pt x="1030" y="1406"/>
                    <a:pt x="1030" y="1406"/>
                    <a:pt x="1030" y="1406"/>
                  </a:cubicBezTo>
                  <a:cubicBezTo>
                    <a:pt x="1030" y="3842"/>
                    <a:pt x="1030" y="3842"/>
                    <a:pt x="1030" y="3842"/>
                  </a:cubicBezTo>
                  <a:cubicBezTo>
                    <a:pt x="1030" y="25661"/>
                    <a:pt x="1030" y="25661"/>
                    <a:pt x="1030" y="25661"/>
                  </a:cubicBezTo>
                  <a:cubicBezTo>
                    <a:pt x="1030" y="25720"/>
                    <a:pt x="990" y="25760"/>
                    <a:pt x="950" y="25760"/>
                  </a:cubicBezTo>
                  <a:cubicBezTo>
                    <a:pt x="99" y="25760"/>
                    <a:pt x="99" y="25760"/>
                    <a:pt x="99" y="25760"/>
                  </a:cubicBezTo>
                  <a:cubicBezTo>
                    <a:pt x="40" y="25760"/>
                    <a:pt x="0" y="25800"/>
                    <a:pt x="0" y="25859"/>
                  </a:cubicBezTo>
                  <a:cubicBezTo>
                    <a:pt x="0" y="25898"/>
                    <a:pt x="40" y="25938"/>
                    <a:pt x="99" y="25938"/>
                  </a:cubicBezTo>
                  <a:cubicBezTo>
                    <a:pt x="1128" y="25938"/>
                    <a:pt x="1128" y="25938"/>
                    <a:pt x="1128" y="25938"/>
                  </a:cubicBezTo>
                  <a:cubicBezTo>
                    <a:pt x="1168" y="25938"/>
                    <a:pt x="1208" y="25898"/>
                    <a:pt x="1208" y="25859"/>
                  </a:cubicBezTo>
                  <a:cubicBezTo>
                    <a:pt x="1208" y="24295"/>
                    <a:pt x="1208" y="24295"/>
                    <a:pt x="1208" y="24295"/>
                  </a:cubicBezTo>
                  <a:cubicBezTo>
                    <a:pt x="1208" y="24255"/>
                    <a:pt x="1248" y="24216"/>
                    <a:pt x="1307" y="24216"/>
                  </a:cubicBezTo>
                  <a:cubicBezTo>
                    <a:pt x="3010" y="24216"/>
                    <a:pt x="3010" y="24216"/>
                    <a:pt x="3010" y="24216"/>
                  </a:cubicBezTo>
                  <a:cubicBezTo>
                    <a:pt x="3050" y="24216"/>
                    <a:pt x="3108" y="24255"/>
                    <a:pt x="3108" y="24295"/>
                  </a:cubicBezTo>
                  <a:cubicBezTo>
                    <a:pt x="3108" y="25859"/>
                    <a:pt x="3108" y="25859"/>
                    <a:pt x="3108" y="25859"/>
                  </a:cubicBezTo>
                  <a:cubicBezTo>
                    <a:pt x="3108" y="25898"/>
                    <a:pt x="3148" y="25938"/>
                    <a:pt x="3188" y="25938"/>
                  </a:cubicBezTo>
                  <a:cubicBezTo>
                    <a:pt x="4217" y="25938"/>
                    <a:pt x="4217" y="25938"/>
                    <a:pt x="4217" y="25938"/>
                  </a:cubicBezTo>
                  <a:cubicBezTo>
                    <a:pt x="4277" y="25938"/>
                    <a:pt x="4317" y="25898"/>
                    <a:pt x="4317" y="25859"/>
                  </a:cubicBezTo>
                  <a:cubicBezTo>
                    <a:pt x="4317" y="25800"/>
                    <a:pt x="4277" y="25760"/>
                    <a:pt x="4217" y="25760"/>
                  </a:cubicBezTo>
                  <a:close/>
                  <a:moveTo>
                    <a:pt x="1307" y="1941"/>
                  </a:moveTo>
                  <a:lnTo>
                    <a:pt x="1307" y="1941"/>
                  </a:lnTo>
                  <a:cubicBezTo>
                    <a:pt x="3010" y="1941"/>
                    <a:pt x="3010" y="1941"/>
                    <a:pt x="3010" y="1941"/>
                  </a:cubicBezTo>
                  <a:cubicBezTo>
                    <a:pt x="3050" y="1941"/>
                    <a:pt x="3108" y="1980"/>
                    <a:pt x="3108" y="2040"/>
                  </a:cubicBezTo>
                  <a:cubicBezTo>
                    <a:pt x="3108" y="2990"/>
                    <a:pt x="3108" y="2990"/>
                    <a:pt x="3108" y="2990"/>
                  </a:cubicBezTo>
                  <a:cubicBezTo>
                    <a:pt x="3108" y="3029"/>
                    <a:pt x="3050" y="3089"/>
                    <a:pt x="3010" y="3089"/>
                  </a:cubicBezTo>
                  <a:cubicBezTo>
                    <a:pt x="1307" y="3089"/>
                    <a:pt x="1307" y="3089"/>
                    <a:pt x="1307" y="3089"/>
                  </a:cubicBezTo>
                  <a:cubicBezTo>
                    <a:pt x="1248" y="3089"/>
                    <a:pt x="1208" y="3029"/>
                    <a:pt x="1208" y="2990"/>
                  </a:cubicBezTo>
                  <a:cubicBezTo>
                    <a:pt x="1208" y="2040"/>
                    <a:pt x="1208" y="2040"/>
                    <a:pt x="1208" y="2040"/>
                  </a:cubicBezTo>
                  <a:cubicBezTo>
                    <a:pt x="1208" y="1980"/>
                    <a:pt x="1248" y="1941"/>
                    <a:pt x="1307" y="1941"/>
                  </a:cubicBezTo>
                  <a:close/>
                  <a:moveTo>
                    <a:pt x="3108" y="23939"/>
                  </a:moveTo>
                  <a:lnTo>
                    <a:pt x="3108" y="23939"/>
                  </a:lnTo>
                  <a:cubicBezTo>
                    <a:pt x="3108" y="23998"/>
                    <a:pt x="3050" y="24037"/>
                    <a:pt x="3010" y="24037"/>
                  </a:cubicBezTo>
                  <a:cubicBezTo>
                    <a:pt x="1307" y="24037"/>
                    <a:pt x="1307" y="24037"/>
                    <a:pt x="1307" y="24037"/>
                  </a:cubicBezTo>
                  <a:cubicBezTo>
                    <a:pt x="1248" y="24037"/>
                    <a:pt x="1208" y="23998"/>
                    <a:pt x="1208" y="23939"/>
                  </a:cubicBezTo>
                  <a:cubicBezTo>
                    <a:pt x="1208" y="22988"/>
                    <a:pt x="1208" y="22988"/>
                    <a:pt x="1208" y="22988"/>
                  </a:cubicBezTo>
                  <a:cubicBezTo>
                    <a:pt x="1208" y="22948"/>
                    <a:pt x="1248" y="22909"/>
                    <a:pt x="1307" y="22909"/>
                  </a:cubicBezTo>
                  <a:cubicBezTo>
                    <a:pt x="3010" y="22909"/>
                    <a:pt x="3010" y="22909"/>
                    <a:pt x="3010" y="22909"/>
                  </a:cubicBezTo>
                  <a:cubicBezTo>
                    <a:pt x="3050" y="22909"/>
                    <a:pt x="3108" y="22948"/>
                    <a:pt x="3108" y="22988"/>
                  </a:cubicBezTo>
                  <a:lnTo>
                    <a:pt x="3108" y="23939"/>
                  </a:lnTo>
                  <a:close/>
                  <a:moveTo>
                    <a:pt x="3108" y="22631"/>
                  </a:moveTo>
                  <a:lnTo>
                    <a:pt x="3108" y="22631"/>
                  </a:lnTo>
                  <a:cubicBezTo>
                    <a:pt x="3108" y="22691"/>
                    <a:pt x="3050" y="22730"/>
                    <a:pt x="3010" y="22730"/>
                  </a:cubicBezTo>
                  <a:cubicBezTo>
                    <a:pt x="1307" y="22730"/>
                    <a:pt x="1307" y="22730"/>
                    <a:pt x="1307" y="22730"/>
                  </a:cubicBezTo>
                  <a:cubicBezTo>
                    <a:pt x="1248" y="22730"/>
                    <a:pt x="1208" y="22691"/>
                    <a:pt x="1208" y="22631"/>
                  </a:cubicBezTo>
                  <a:cubicBezTo>
                    <a:pt x="1208" y="21681"/>
                    <a:pt x="1208" y="21681"/>
                    <a:pt x="1208" y="21681"/>
                  </a:cubicBezTo>
                  <a:cubicBezTo>
                    <a:pt x="1208" y="21642"/>
                    <a:pt x="1248" y="21602"/>
                    <a:pt x="1307" y="21602"/>
                  </a:cubicBezTo>
                  <a:cubicBezTo>
                    <a:pt x="3010" y="21602"/>
                    <a:pt x="3010" y="21602"/>
                    <a:pt x="3010" y="21602"/>
                  </a:cubicBezTo>
                  <a:cubicBezTo>
                    <a:pt x="3050" y="21602"/>
                    <a:pt x="3108" y="21642"/>
                    <a:pt x="3108" y="21681"/>
                  </a:cubicBezTo>
                  <a:lnTo>
                    <a:pt x="3108" y="22631"/>
                  </a:lnTo>
                  <a:close/>
                  <a:moveTo>
                    <a:pt x="3108" y="21325"/>
                  </a:moveTo>
                  <a:lnTo>
                    <a:pt x="3108" y="21325"/>
                  </a:lnTo>
                  <a:cubicBezTo>
                    <a:pt x="3108" y="21384"/>
                    <a:pt x="3050" y="21424"/>
                    <a:pt x="3010" y="21424"/>
                  </a:cubicBezTo>
                  <a:cubicBezTo>
                    <a:pt x="1307" y="21424"/>
                    <a:pt x="1307" y="21424"/>
                    <a:pt x="1307" y="21424"/>
                  </a:cubicBezTo>
                  <a:cubicBezTo>
                    <a:pt x="1248" y="21424"/>
                    <a:pt x="1208" y="21384"/>
                    <a:pt x="1208" y="21325"/>
                  </a:cubicBezTo>
                  <a:cubicBezTo>
                    <a:pt x="1208" y="20374"/>
                    <a:pt x="1208" y="20374"/>
                    <a:pt x="1208" y="20374"/>
                  </a:cubicBezTo>
                  <a:cubicBezTo>
                    <a:pt x="1208" y="20315"/>
                    <a:pt x="1248" y="20275"/>
                    <a:pt x="1307" y="20275"/>
                  </a:cubicBezTo>
                  <a:cubicBezTo>
                    <a:pt x="3010" y="20275"/>
                    <a:pt x="3010" y="20275"/>
                    <a:pt x="3010" y="20275"/>
                  </a:cubicBezTo>
                  <a:cubicBezTo>
                    <a:pt x="3050" y="20275"/>
                    <a:pt x="3108" y="20315"/>
                    <a:pt x="3108" y="20374"/>
                  </a:cubicBezTo>
                  <a:lnTo>
                    <a:pt x="3108" y="21325"/>
                  </a:lnTo>
                  <a:close/>
                  <a:moveTo>
                    <a:pt x="3108" y="20018"/>
                  </a:moveTo>
                  <a:lnTo>
                    <a:pt x="3108" y="20018"/>
                  </a:lnTo>
                  <a:cubicBezTo>
                    <a:pt x="3108" y="20058"/>
                    <a:pt x="3050" y="20097"/>
                    <a:pt x="3010" y="20097"/>
                  </a:cubicBezTo>
                  <a:cubicBezTo>
                    <a:pt x="1307" y="20097"/>
                    <a:pt x="1307" y="20097"/>
                    <a:pt x="1307" y="20097"/>
                  </a:cubicBezTo>
                  <a:cubicBezTo>
                    <a:pt x="1248" y="20097"/>
                    <a:pt x="1208" y="20058"/>
                    <a:pt x="1208" y="20018"/>
                  </a:cubicBezTo>
                  <a:cubicBezTo>
                    <a:pt x="1208" y="19067"/>
                    <a:pt x="1208" y="19067"/>
                    <a:pt x="1208" y="19067"/>
                  </a:cubicBezTo>
                  <a:cubicBezTo>
                    <a:pt x="1208" y="19008"/>
                    <a:pt x="1248" y="18968"/>
                    <a:pt x="1307" y="18968"/>
                  </a:cubicBezTo>
                  <a:cubicBezTo>
                    <a:pt x="3010" y="18968"/>
                    <a:pt x="3010" y="18968"/>
                    <a:pt x="3010" y="18968"/>
                  </a:cubicBezTo>
                  <a:cubicBezTo>
                    <a:pt x="3050" y="18968"/>
                    <a:pt x="3108" y="19008"/>
                    <a:pt x="3108" y="19067"/>
                  </a:cubicBezTo>
                  <a:lnTo>
                    <a:pt x="3108" y="20018"/>
                  </a:lnTo>
                  <a:close/>
                  <a:moveTo>
                    <a:pt x="3108" y="18711"/>
                  </a:moveTo>
                  <a:lnTo>
                    <a:pt x="3108" y="18711"/>
                  </a:lnTo>
                  <a:cubicBezTo>
                    <a:pt x="3108" y="18751"/>
                    <a:pt x="3050" y="18790"/>
                    <a:pt x="3010" y="18790"/>
                  </a:cubicBezTo>
                  <a:cubicBezTo>
                    <a:pt x="1307" y="18790"/>
                    <a:pt x="1307" y="18790"/>
                    <a:pt x="1307" y="18790"/>
                  </a:cubicBezTo>
                  <a:cubicBezTo>
                    <a:pt x="1248" y="18790"/>
                    <a:pt x="1208" y="18751"/>
                    <a:pt x="1208" y="18711"/>
                  </a:cubicBezTo>
                  <a:cubicBezTo>
                    <a:pt x="1208" y="17761"/>
                    <a:pt x="1208" y="17761"/>
                    <a:pt x="1208" y="17761"/>
                  </a:cubicBezTo>
                  <a:cubicBezTo>
                    <a:pt x="1208" y="17701"/>
                    <a:pt x="1248" y="17661"/>
                    <a:pt x="1307" y="17661"/>
                  </a:cubicBezTo>
                  <a:cubicBezTo>
                    <a:pt x="3010" y="17661"/>
                    <a:pt x="3010" y="17661"/>
                    <a:pt x="3010" y="17661"/>
                  </a:cubicBezTo>
                  <a:cubicBezTo>
                    <a:pt x="3050" y="17661"/>
                    <a:pt x="3108" y="17701"/>
                    <a:pt x="3108" y="17761"/>
                  </a:cubicBezTo>
                  <a:lnTo>
                    <a:pt x="3108" y="18711"/>
                  </a:lnTo>
                  <a:close/>
                  <a:moveTo>
                    <a:pt x="3108" y="17404"/>
                  </a:moveTo>
                  <a:lnTo>
                    <a:pt x="3108" y="17404"/>
                  </a:lnTo>
                  <a:cubicBezTo>
                    <a:pt x="3108" y="17444"/>
                    <a:pt x="3050" y="17483"/>
                    <a:pt x="3010" y="17483"/>
                  </a:cubicBezTo>
                  <a:cubicBezTo>
                    <a:pt x="1307" y="17483"/>
                    <a:pt x="1307" y="17483"/>
                    <a:pt x="1307" y="17483"/>
                  </a:cubicBezTo>
                  <a:cubicBezTo>
                    <a:pt x="1248" y="17483"/>
                    <a:pt x="1208" y="17444"/>
                    <a:pt x="1208" y="17404"/>
                  </a:cubicBezTo>
                  <a:cubicBezTo>
                    <a:pt x="1208" y="16434"/>
                    <a:pt x="1208" y="16434"/>
                    <a:pt x="1208" y="16434"/>
                  </a:cubicBezTo>
                  <a:cubicBezTo>
                    <a:pt x="1208" y="16394"/>
                    <a:pt x="1248" y="16355"/>
                    <a:pt x="1307" y="16355"/>
                  </a:cubicBezTo>
                  <a:cubicBezTo>
                    <a:pt x="3010" y="16355"/>
                    <a:pt x="3010" y="16355"/>
                    <a:pt x="3010" y="16355"/>
                  </a:cubicBezTo>
                  <a:cubicBezTo>
                    <a:pt x="3050" y="16355"/>
                    <a:pt x="3108" y="16394"/>
                    <a:pt x="3108" y="16434"/>
                  </a:cubicBezTo>
                  <a:lnTo>
                    <a:pt x="3108" y="17404"/>
                  </a:lnTo>
                  <a:close/>
                  <a:moveTo>
                    <a:pt x="3108" y="16077"/>
                  </a:moveTo>
                  <a:lnTo>
                    <a:pt x="3108" y="16077"/>
                  </a:lnTo>
                  <a:cubicBezTo>
                    <a:pt x="3108" y="16137"/>
                    <a:pt x="3050" y="16177"/>
                    <a:pt x="3010" y="16177"/>
                  </a:cubicBezTo>
                  <a:cubicBezTo>
                    <a:pt x="1307" y="16177"/>
                    <a:pt x="1307" y="16177"/>
                    <a:pt x="1307" y="16177"/>
                  </a:cubicBezTo>
                  <a:cubicBezTo>
                    <a:pt x="1248" y="16177"/>
                    <a:pt x="1208" y="16137"/>
                    <a:pt x="1208" y="16077"/>
                  </a:cubicBezTo>
                  <a:cubicBezTo>
                    <a:pt x="1208" y="15127"/>
                    <a:pt x="1208" y="15127"/>
                    <a:pt x="1208" y="15127"/>
                  </a:cubicBezTo>
                  <a:cubicBezTo>
                    <a:pt x="1208" y="15088"/>
                    <a:pt x="1248" y="15048"/>
                    <a:pt x="1307" y="15048"/>
                  </a:cubicBezTo>
                  <a:cubicBezTo>
                    <a:pt x="3010" y="15048"/>
                    <a:pt x="3010" y="15048"/>
                    <a:pt x="3010" y="15048"/>
                  </a:cubicBezTo>
                  <a:cubicBezTo>
                    <a:pt x="3050" y="15048"/>
                    <a:pt x="3108" y="15088"/>
                    <a:pt x="3108" y="15127"/>
                  </a:cubicBezTo>
                  <a:lnTo>
                    <a:pt x="3108" y="16077"/>
                  </a:lnTo>
                  <a:close/>
                  <a:moveTo>
                    <a:pt x="3108" y="14771"/>
                  </a:moveTo>
                  <a:lnTo>
                    <a:pt x="3108" y="14771"/>
                  </a:lnTo>
                  <a:cubicBezTo>
                    <a:pt x="3108" y="14830"/>
                    <a:pt x="3050" y="14870"/>
                    <a:pt x="3010" y="14870"/>
                  </a:cubicBezTo>
                  <a:cubicBezTo>
                    <a:pt x="1307" y="14870"/>
                    <a:pt x="1307" y="14870"/>
                    <a:pt x="1307" y="14870"/>
                  </a:cubicBezTo>
                  <a:cubicBezTo>
                    <a:pt x="1248" y="14870"/>
                    <a:pt x="1208" y="14830"/>
                    <a:pt x="1208" y="14771"/>
                  </a:cubicBezTo>
                  <a:cubicBezTo>
                    <a:pt x="1208" y="13820"/>
                    <a:pt x="1208" y="13820"/>
                    <a:pt x="1208" y="13820"/>
                  </a:cubicBezTo>
                  <a:cubicBezTo>
                    <a:pt x="1208" y="13780"/>
                    <a:pt x="1248" y="13741"/>
                    <a:pt x="1307" y="13741"/>
                  </a:cubicBezTo>
                  <a:cubicBezTo>
                    <a:pt x="3010" y="13741"/>
                    <a:pt x="3010" y="13741"/>
                    <a:pt x="3010" y="13741"/>
                  </a:cubicBezTo>
                  <a:cubicBezTo>
                    <a:pt x="3050" y="13741"/>
                    <a:pt x="3108" y="13780"/>
                    <a:pt x="3108" y="13820"/>
                  </a:cubicBezTo>
                  <a:lnTo>
                    <a:pt x="3108" y="14771"/>
                  </a:lnTo>
                  <a:close/>
                  <a:moveTo>
                    <a:pt x="3108" y="13464"/>
                  </a:moveTo>
                  <a:lnTo>
                    <a:pt x="3108" y="13464"/>
                  </a:lnTo>
                  <a:cubicBezTo>
                    <a:pt x="3108" y="13523"/>
                    <a:pt x="3050" y="13562"/>
                    <a:pt x="3010" y="13562"/>
                  </a:cubicBezTo>
                  <a:cubicBezTo>
                    <a:pt x="1307" y="13562"/>
                    <a:pt x="1307" y="13562"/>
                    <a:pt x="1307" y="13562"/>
                  </a:cubicBezTo>
                  <a:cubicBezTo>
                    <a:pt x="1248" y="13562"/>
                    <a:pt x="1208" y="13523"/>
                    <a:pt x="1208" y="13464"/>
                  </a:cubicBezTo>
                  <a:cubicBezTo>
                    <a:pt x="1208" y="12514"/>
                    <a:pt x="1208" y="12514"/>
                    <a:pt x="1208" y="12514"/>
                  </a:cubicBezTo>
                  <a:cubicBezTo>
                    <a:pt x="1208" y="12475"/>
                    <a:pt x="1248" y="12435"/>
                    <a:pt x="1307" y="12435"/>
                  </a:cubicBezTo>
                  <a:cubicBezTo>
                    <a:pt x="3010" y="12435"/>
                    <a:pt x="3010" y="12435"/>
                    <a:pt x="3010" y="12435"/>
                  </a:cubicBezTo>
                  <a:cubicBezTo>
                    <a:pt x="3050" y="12435"/>
                    <a:pt x="3108" y="12475"/>
                    <a:pt x="3108" y="12514"/>
                  </a:cubicBezTo>
                  <a:lnTo>
                    <a:pt x="3108" y="13464"/>
                  </a:lnTo>
                  <a:close/>
                  <a:moveTo>
                    <a:pt x="3108" y="12158"/>
                  </a:moveTo>
                  <a:lnTo>
                    <a:pt x="3108" y="12158"/>
                  </a:lnTo>
                  <a:cubicBezTo>
                    <a:pt x="3108" y="12218"/>
                    <a:pt x="3050" y="12257"/>
                    <a:pt x="3010" y="12257"/>
                  </a:cubicBezTo>
                  <a:cubicBezTo>
                    <a:pt x="1307" y="12257"/>
                    <a:pt x="1307" y="12257"/>
                    <a:pt x="1307" y="12257"/>
                  </a:cubicBezTo>
                  <a:cubicBezTo>
                    <a:pt x="1248" y="12257"/>
                    <a:pt x="1208" y="12218"/>
                    <a:pt x="1208" y="12158"/>
                  </a:cubicBezTo>
                  <a:cubicBezTo>
                    <a:pt x="1208" y="11208"/>
                    <a:pt x="1208" y="11208"/>
                    <a:pt x="1208" y="11208"/>
                  </a:cubicBezTo>
                  <a:cubicBezTo>
                    <a:pt x="1208" y="11148"/>
                    <a:pt x="1248" y="11109"/>
                    <a:pt x="1307" y="11109"/>
                  </a:cubicBezTo>
                  <a:cubicBezTo>
                    <a:pt x="3010" y="11109"/>
                    <a:pt x="3010" y="11109"/>
                    <a:pt x="3010" y="11109"/>
                  </a:cubicBezTo>
                  <a:cubicBezTo>
                    <a:pt x="3050" y="11109"/>
                    <a:pt x="3108" y="11148"/>
                    <a:pt x="3108" y="11208"/>
                  </a:cubicBezTo>
                  <a:lnTo>
                    <a:pt x="3108" y="12158"/>
                  </a:lnTo>
                  <a:close/>
                  <a:moveTo>
                    <a:pt x="3108" y="10851"/>
                  </a:moveTo>
                  <a:lnTo>
                    <a:pt x="3108" y="10851"/>
                  </a:lnTo>
                  <a:cubicBezTo>
                    <a:pt x="3108" y="10891"/>
                    <a:pt x="3050" y="10930"/>
                    <a:pt x="3010" y="10930"/>
                  </a:cubicBezTo>
                  <a:cubicBezTo>
                    <a:pt x="1307" y="10930"/>
                    <a:pt x="1307" y="10930"/>
                    <a:pt x="1307" y="10930"/>
                  </a:cubicBezTo>
                  <a:cubicBezTo>
                    <a:pt x="1248" y="10930"/>
                    <a:pt x="1208" y="10891"/>
                    <a:pt x="1208" y="10851"/>
                  </a:cubicBezTo>
                  <a:cubicBezTo>
                    <a:pt x="1208" y="9900"/>
                    <a:pt x="1208" y="9900"/>
                    <a:pt x="1208" y="9900"/>
                  </a:cubicBezTo>
                  <a:cubicBezTo>
                    <a:pt x="1208" y="9841"/>
                    <a:pt x="1248" y="9802"/>
                    <a:pt x="1307" y="9802"/>
                  </a:cubicBezTo>
                  <a:cubicBezTo>
                    <a:pt x="3010" y="9802"/>
                    <a:pt x="3010" y="9802"/>
                    <a:pt x="3010" y="9802"/>
                  </a:cubicBezTo>
                  <a:cubicBezTo>
                    <a:pt x="3050" y="9802"/>
                    <a:pt x="3108" y="9841"/>
                    <a:pt x="3108" y="9900"/>
                  </a:cubicBezTo>
                  <a:lnTo>
                    <a:pt x="3108" y="10851"/>
                  </a:lnTo>
                  <a:close/>
                  <a:moveTo>
                    <a:pt x="3108" y="9544"/>
                  </a:moveTo>
                  <a:lnTo>
                    <a:pt x="3108" y="9544"/>
                  </a:lnTo>
                  <a:cubicBezTo>
                    <a:pt x="3108" y="9584"/>
                    <a:pt x="3050" y="9624"/>
                    <a:pt x="3010" y="9624"/>
                  </a:cubicBezTo>
                  <a:cubicBezTo>
                    <a:pt x="1307" y="9624"/>
                    <a:pt x="1307" y="9624"/>
                    <a:pt x="1307" y="9624"/>
                  </a:cubicBezTo>
                  <a:cubicBezTo>
                    <a:pt x="1248" y="9624"/>
                    <a:pt x="1208" y="9584"/>
                    <a:pt x="1208" y="9544"/>
                  </a:cubicBezTo>
                  <a:cubicBezTo>
                    <a:pt x="1208" y="8594"/>
                    <a:pt x="1208" y="8594"/>
                    <a:pt x="1208" y="8594"/>
                  </a:cubicBezTo>
                  <a:cubicBezTo>
                    <a:pt x="1208" y="8534"/>
                    <a:pt x="1248" y="8495"/>
                    <a:pt x="1307" y="8495"/>
                  </a:cubicBezTo>
                  <a:cubicBezTo>
                    <a:pt x="3010" y="8495"/>
                    <a:pt x="3010" y="8495"/>
                    <a:pt x="3010" y="8495"/>
                  </a:cubicBezTo>
                  <a:cubicBezTo>
                    <a:pt x="3050" y="8495"/>
                    <a:pt x="3108" y="8534"/>
                    <a:pt x="3108" y="8594"/>
                  </a:cubicBezTo>
                  <a:lnTo>
                    <a:pt x="3108" y="9544"/>
                  </a:lnTo>
                  <a:close/>
                  <a:moveTo>
                    <a:pt x="3108" y="8237"/>
                  </a:moveTo>
                  <a:lnTo>
                    <a:pt x="3108" y="8237"/>
                  </a:lnTo>
                  <a:cubicBezTo>
                    <a:pt x="3108" y="8277"/>
                    <a:pt x="3050" y="8316"/>
                    <a:pt x="3010" y="8316"/>
                  </a:cubicBezTo>
                  <a:cubicBezTo>
                    <a:pt x="1307" y="8316"/>
                    <a:pt x="1307" y="8316"/>
                    <a:pt x="1307" y="8316"/>
                  </a:cubicBezTo>
                  <a:cubicBezTo>
                    <a:pt x="1248" y="8316"/>
                    <a:pt x="1208" y="8277"/>
                    <a:pt x="1208" y="8237"/>
                  </a:cubicBezTo>
                  <a:cubicBezTo>
                    <a:pt x="1208" y="7287"/>
                    <a:pt x="1208" y="7287"/>
                    <a:pt x="1208" y="7287"/>
                  </a:cubicBezTo>
                  <a:cubicBezTo>
                    <a:pt x="1208" y="7228"/>
                    <a:pt x="1248" y="7188"/>
                    <a:pt x="1307" y="7188"/>
                  </a:cubicBezTo>
                  <a:cubicBezTo>
                    <a:pt x="3010" y="7188"/>
                    <a:pt x="3010" y="7188"/>
                    <a:pt x="3010" y="7188"/>
                  </a:cubicBezTo>
                  <a:cubicBezTo>
                    <a:pt x="3050" y="7188"/>
                    <a:pt x="3108" y="7228"/>
                    <a:pt x="3108" y="7287"/>
                  </a:cubicBezTo>
                  <a:lnTo>
                    <a:pt x="3108" y="8237"/>
                  </a:lnTo>
                  <a:close/>
                  <a:moveTo>
                    <a:pt x="3108" y="6911"/>
                  </a:moveTo>
                  <a:lnTo>
                    <a:pt x="3108" y="6911"/>
                  </a:lnTo>
                  <a:cubicBezTo>
                    <a:pt x="3108" y="6970"/>
                    <a:pt x="3050" y="7010"/>
                    <a:pt x="3010" y="7010"/>
                  </a:cubicBezTo>
                  <a:cubicBezTo>
                    <a:pt x="1307" y="7010"/>
                    <a:pt x="1307" y="7010"/>
                    <a:pt x="1307" y="7010"/>
                  </a:cubicBezTo>
                  <a:cubicBezTo>
                    <a:pt x="1248" y="7010"/>
                    <a:pt x="1208" y="6970"/>
                    <a:pt x="1208" y="6911"/>
                  </a:cubicBezTo>
                  <a:cubicBezTo>
                    <a:pt x="1208" y="5961"/>
                    <a:pt x="1208" y="5961"/>
                    <a:pt x="1208" y="5961"/>
                  </a:cubicBezTo>
                  <a:cubicBezTo>
                    <a:pt x="1208" y="5921"/>
                    <a:pt x="1248" y="5881"/>
                    <a:pt x="1307" y="5881"/>
                  </a:cubicBezTo>
                  <a:cubicBezTo>
                    <a:pt x="3010" y="5881"/>
                    <a:pt x="3010" y="5881"/>
                    <a:pt x="3010" y="5881"/>
                  </a:cubicBezTo>
                  <a:cubicBezTo>
                    <a:pt x="3050" y="5881"/>
                    <a:pt x="3108" y="5921"/>
                    <a:pt x="3108" y="5961"/>
                  </a:cubicBezTo>
                  <a:lnTo>
                    <a:pt x="3108" y="6911"/>
                  </a:lnTo>
                  <a:close/>
                  <a:moveTo>
                    <a:pt x="3108" y="5604"/>
                  </a:moveTo>
                  <a:lnTo>
                    <a:pt x="3108" y="5604"/>
                  </a:lnTo>
                  <a:cubicBezTo>
                    <a:pt x="3108" y="5663"/>
                    <a:pt x="3050" y="5703"/>
                    <a:pt x="3010" y="5703"/>
                  </a:cubicBezTo>
                  <a:cubicBezTo>
                    <a:pt x="1307" y="5703"/>
                    <a:pt x="1307" y="5703"/>
                    <a:pt x="1307" y="5703"/>
                  </a:cubicBezTo>
                  <a:cubicBezTo>
                    <a:pt x="1248" y="5703"/>
                    <a:pt x="1208" y="5663"/>
                    <a:pt x="1208" y="5604"/>
                  </a:cubicBezTo>
                  <a:cubicBezTo>
                    <a:pt x="1208" y="4653"/>
                    <a:pt x="1208" y="4653"/>
                    <a:pt x="1208" y="4653"/>
                  </a:cubicBezTo>
                  <a:cubicBezTo>
                    <a:pt x="1208" y="4614"/>
                    <a:pt x="1248" y="4574"/>
                    <a:pt x="1307" y="4574"/>
                  </a:cubicBezTo>
                  <a:cubicBezTo>
                    <a:pt x="3010" y="4574"/>
                    <a:pt x="3010" y="4574"/>
                    <a:pt x="3010" y="4574"/>
                  </a:cubicBezTo>
                  <a:cubicBezTo>
                    <a:pt x="3050" y="4574"/>
                    <a:pt x="3108" y="4614"/>
                    <a:pt x="3108" y="4653"/>
                  </a:cubicBezTo>
                  <a:lnTo>
                    <a:pt x="3108" y="5604"/>
                  </a:lnTo>
                  <a:close/>
                  <a:moveTo>
                    <a:pt x="3108" y="4297"/>
                  </a:moveTo>
                  <a:lnTo>
                    <a:pt x="3108" y="4297"/>
                  </a:lnTo>
                  <a:cubicBezTo>
                    <a:pt x="3108" y="4356"/>
                    <a:pt x="3050" y="4396"/>
                    <a:pt x="3010" y="4396"/>
                  </a:cubicBezTo>
                  <a:cubicBezTo>
                    <a:pt x="1307" y="4396"/>
                    <a:pt x="1307" y="4396"/>
                    <a:pt x="1307" y="4396"/>
                  </a:cubicBezTo>
                  <a:cubicBezTo>
                    <a:pt x="1248" y="4396"/>
                    <a:pt x="1208" y="4356"/>
                    <a:pt x="1208" y="4297"/>
                  </a:cubicBezTo>
                  <a:cubicBezTo>
                    <a:pt x="1208" y="3842"/>
                    <a:pt x="1208" y="3842"/>
                    <a:pt x="1208" y="3842"/>
                  </a:cubicBezTo>
                  <a:cubicBezTo>
                    <a:pt x="1208" y="3346"/>
                    <a:pt x="1208" y="3346"/>
                    <a:pt x="1208" y="3346"/>
                  </a:cubicBezTo>
                  <a:cubicBezTo>
                    <a:pt x="1208" y="3307"/>
                    <a:pt x="1248" y="3267"/>
                    <a:pt x="1307" y="3267"/>
                  </a:cubicBezTo>
                  <a:cubicBezTo>
                    <a:pt x="3010" y="3267"/>
                    <a:pt x="3010" y="3267"/>
                    <a:pt x="3010" y="3267"/>
                  </a:cubicBezTo>
                  <a:cubicBezTo>
                    <a:pt x="3050" y="3267"/>
                    <a:pt x="3108" y="3307"/>
                    <a:pt x="3108" y="3346"/>
                  </a:cubicBezTo>
                  <a:cubicBezTo>
                    <a:pt x="3108" y="3842"/>
                    <a:pt x="3108" y="3842"/>
                    <a:pt x="3108" y="3842"/>
                  </a:cubicBezTo>
                  <a:lnTo>
                    <a:pt x="3108" y="429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"/>
            <p:cNvSpPr>
              <a:spLocks noChangeArrowheads="1"/>
            </p:cNvSpPr>
            <p:nvPr/>
          </p:nvSpPr>
          <p:spPr bwMode="auto">
            <a:xfrm>
              <a:off x="2657472" y="2298698"/>
              <a:ext cx="2195510" cy="4525960"/>
            </a:xfrm>
            <a:custGeom>
              <a:avLst/>
              <a:gdLst>
                <a:gd name="T0" fmla="*/ 5524 w 6099"/>
                <a:gd name="T1" fmla="*/ 3366 h 12573"/>
                <a:gd name="T2" fmla="*/ 5524 w 6099"/>
                <a:gd name="T3" fmla="*/ 3366 h 12573"/>
                <a:gd name="T4" fmla="*/ 4870 w 6099"/>
                <a:gd name="T5" fmla="*/ 3465 h 12573"/>
                <a:gd name="T6" fmla="*/ 2020 w 6099"/>
                <a:gd name="T7" fmla="*/ 139 h 12573"/>
                <a:gd name="T8" fmla="*/ 1545 w 6099"/>
                <a:gd name="T9" fmla="*/ 99 h 12573"/>
                <a:gd name="T10" fmla="*/ 1525 w 6099"/>
                <a:gd name="T11" fmla="*/ 575 h 12573"/>
                <a:gd name="T12" fmla="*/ 4217 w 6099"/>
                <a:gd name="T13" fmla="*/ 3703 h 12573"/>
                <a:gd name="T14" fmla="*/ 2950 w 6099"/>
                <a:gd name="T15" fmla="*/ 3386 h 12573"/>
                <a:gd name="T16" fmla="*/ 1901 w 6099"/>
                <a:gd name="T17" fmla="*/ 1782 h 12573"/>
                <a:gd name="T18" fmla="*/ 1445 w 6099"/>
                <a:gd name="T19" fmla="*/ 1683 h 12573"/>
                <a:gd name="T20" fmla="*/ 1347 w 6099"/>
                <a:gd name="T21" fmla="*/ 2138 h 12573"/>
                <a:gd name="T22" fmla="*/ 2475 w 6099"/>
                <a:gd name="T23" fmla="*/ 3841 h 12573"/>
                <a:gd name="T24" fmla="*/ 2654 w 6099"/>
                <a:gd name="T25" fmla="*/ 3980 h 12573"/>
                <a:gd name="T26" fmla="*/ 4415 w 6099"/>
                <a:gd name="T27" fmla="*/ 4416 h 12573"/>
                <a:gd name="T28" fmla="*/ 3722 w 6099"/>
                <a:gd name="T29" fmla="*/ 6494 h 12573"/>
                <a:gd name="T30" fmla="*/ 2079 w 6099"/>
                <a:gd name="T31" fmla="*/ 5564 h 12573"/>
                <a:gd name="T32" fmla="*/ 1624 w 6099"/>
                <a:gd name="T33" fmla="*/ 5663 h 12573"/>
                <a:gd name="T34" fmla="*/ 99 w 6099"/>
                <a:gd name="T35" fmla="*/ 7840 h 12573"/>
                <a:gd name="T36" fmla="*/ 178 w 6099"/>
                <a:gd name="T37" fmla="*/ 8335 h 12573"/>
                <a:gd name="T38" fmla="*/ 674 w 6099"/>
                <a:gd name="T39" fmla="*/ 8256 h 12573"/>
                <a:gd name="T40" fmla="*/ 2000 w 6099"/>
                <a:gd name="T41" fmla="*/ 6316 h 12573"/>
                <a:gd name="T42" fmla="*/ 3504 w 6099"/>
                <a:gd name="T43" fmla="*/ 7168 h 12573"/>
                <a:gd name="T44" fmla="*/ 3484 w 6099"/>
                <a:gd name="T45" fmla="*/ 7247 h 12573"/>
                <a:gd name="T46" fmla="*/ 3544 w 6099"/>
                <a:gd name="T47" fmla="*/ 7820 h 12573"/>
                <a:gd name="T48" fmla="*/ 1228 w 6099"/>
                <a:gd name="T49" fmla="*/ 12058 h 12573"/>
                <a:gd name="T50" fmla="*/ 1366 w 6099"/>
                <a:gd name="T51" fmla="*/ 12513 h 12573"/>
                <a:gd name="T52" fmla="*/ 1525 w 6099"/>
                <a:gd name="T53" fmla="*/ 12572 h 12573"/>
                <a:gd name="T54" fmla="*/ 1841 w 6099"/>
                <a:gd name="T55" fmla="*/ 12375 h 12573"/>
                <a:gd name="T56" fmla="*/ 4137 w 6099"/>
                <a:gd name="T57" fmla="*/ 8176 h 12573"/>
                <a:gd name="T58" fmla="*/ 4158 w 6099"/>
                <a:gd name="T59" fmla="*/ 8176 h 12573"/>
                <a:gd name="T60" fmla="*/ 4830 w 6099"/>
                <a:gd name="T61" fmla="*/ 7702 h 12573"/>
                <a:gd name="T62" fmla="*/ 5979 w 6099"/>
                <a:gd name="T63" fmla="*/ 4277 h 12573"/>
                <a:gd name="T64" fmla="*/ 5524 w 6099"/>
                <a:gd name="T65" fmla="*/ 3366 h 1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9" h="12573">
                  <a:moveTo>
                    <a:pt x="5524" y="3366"/>
                  </a:moveTo>
                  <a:lnTo>
                    <a:pt x="5524" y="3366"/>
                  </a:lnTo>
                  <a:cubicBezTo>
                    <a:pt x="5286" y="3287"/>
                    <a:pt x="5048" y="3347"/>
                    <a:pt x="4870" y="3465"/>
                  </a:cubicBezTo>
                  <a:cubicBezTo>
                    <a:pt x="2020" y="139"/>
                    <a:pt x="2020" y="139"/>
                    <a:pt x="2020" y="139"/>
                  </a:cubicBezTo>
                  <a:cubicBezTo>
                    <a:pt x="1901" y="0"/>
                    <a:pt x="1683" y="0"/>
                    <a:pt x="1545" y="99"/>
                  </a:cubicBezTo>
                  <a:cubicBezTo>
                    <a:pt x="1426" y="218"/>
                    <a:pt x="1406" y="436"/>
                    <a:pt x="1525" y="575"/>
                  </a:cubicBezTo>
                  <a:cubicBezTo>
                    <a:pt x="4217" y="3703"/>
                    <a:pt x="4217" y="3703"/>
                    <a:pt x="4217" y="3703"/>
                  </a:cubicBezTo>
                  <a:cubicBezTo>
                    <a:pt x="2950" y="3386"/>
                    <a:pt x="2950" y="3386"/>
                    <a:pt x="2950" y="3386"/>
                  </a:cubicBezTo>
                  <a:cubicBezTo>
                    <a:pt x="1901" y="1782"/>
                    <a:pt x="1901" y="1782"/>
                    <a:pt x="1901" y="1782"/>
                  </a:cubicBezTo>
                  <a:cubicBezTo>
                    <a:pt x="1802" y="1624"/>
                    <a:pt x="1604" y="1584"/>
                    <a:pt x="1445" y="1683"/>
                  </a:cubicBezTo>
                  <a:cubicBezTo>
                    <a:pt x="1287" y="1782"/>
                    <a:pt x="1248" y="1980"/>
                    <a:pt x="1347" y="2138"/>
                  </a:cubicBezTo>
                  <a:cubicBezTo>
                    <a:pt x="2475" y="3841"/>
                    <a:pt x="2475" y="3841"/>
                    <a:pt x="2475" y="3841"/>
                  </a:cubicBezTo>
                  <a:cubicBezTo>
                    <a:pt x="2515" y="3921"/>
                    <a:pt x="2575" y="3960"/>
                    <a:pt x="2654" y="3980"/>
                  </a:cubicBezTo>
                  <a:cubicBezTo>
                    <a:pt x="4415" y="4416"/>
                    <a:pt x="4415" y="4416"/>
                    <a:pt x="4415" y="4416"/>
                  </a:cubicBezTo>
                  <a:cubicBezTo>
                    <a:pt x="3722" y="6494"/>
                    <a:pt x="3722" y="6494"/>
                    <a:pt x="3722" y="6494"/>
                  </a:cubicBezTo>
                  <a:cubicBezTo>
                    <a:pt x="2079" y="5564"/>
                    <a:pt x="2079" y="5564"/>
                    <a:pt x="2079" y="5564"/>
                  </a:cubicBezTo>
                  <a:cubicBezTo>
                    <a:pt x="1921" y="5465"/>
                    <a:pt x="1723" y="5524"/>
                    <a:pt x="1624" y="5663"/>
                  </a:cubicBezTo>
                  <a:cubicBezTo>
                    <a:pt x="99" y="7840"/>
                    <a:pt x="99" y="7840"/>
                    <a:pt x="99" y="7840"/>
                  </a:cubicBezTo>
                  <a:cubicBezTo>
                    <a:pt x="0" y="7998"/>
                    <a:pt x="20" y="8216"/>
                    <a:pt x="178" y="8335"/>
                  </a:cubicBezTo>
                  <a:cubicBezTo>
                    <a:pt x="337" y="8434"/>
                    <a:pt x="555" y="8415"/>
                    <a:pt x="674" y="8256"/>
                  </a:cubicBezTo>
                  <a:cubicBezTo>
                    <a:pt x="2000" y="6316"/>
                    <a:pt x="2000" y="6316"/>
                    <a:pt x="2000" y="6316"/>
                  </a:cubicBezTo>
                  <a:cubicBezTo>
                    <a:pt x="3504" y="7168"/>
                    <a:pt x="3504" y="7168"/>
                    <a:pt x="3504" y="7168"/>
                  </a:cubicBezTo>
                  <a:cubicBezTo>
                    <a:pt x="3484" y="7247"/>
                    <a:pt x="3484" y="7247"/>
                    <a:pt x="3484" y="7247"/>
                  </a:cubicBezTo>
                  <a:cubicBezTo>
                    <a:pt x="3406" y="7445"/>
                    <a:pt x="3445" y="7662"/>
                    <a:pt x="3544" y="7820"/>
                  </a:cubicBezTo>
                  <a:cubicBezTo>
                    <a:pt x="1228" y="12058"/>
                    <a:pt x="1228" y="12058"/>
                    <a:pt x="1228" y="12058"/>
                  </a:cubicBezTo>
                  <a:cubicBezTo>
                    <a:pt x="1129" y="12216"/>
                    <a:pt x="1188" y="12434"/>
                    <a:pt x="1366" y="12513"/>
                  </a:cubicBezTo>
                  <a:cubicBezTo>
                    <a:pt x="1426" y="12553"/>
                    <a:pt x="1485" y="12572"/>
                    <a:pt x="1525" y="12572"/>
                  </a:cubicBezTo>
                  <a:cubicBezTo>
                    <a:pt x="1663" y="12572"/>
                    <a:pt x="1783" y="12493"/>
                    <a:pt x="1841" y="12375"/>
                  </a:cubicBezTo>
                  <a:cubicBezTo>
                    <a:pt x="4137" y="8176"/>
                    <a:pt x="4137" y="8176"/>
                    <a:pt x="4137" y="8176"/>
                  </a:cubicBezTo>
                  <a:cubicBezTo>
                    <a:pt x="4137" y="8176"/>
                    <a:pt x="4137" y="8176"/>
                    <a:pt x="4158" y="8176"/>
                  </a:cubicBezTo>
                  <a:cubicBezTo>
                    <a:pt x="4454" y="8176"/>
                    <a:pt x="4732" y="7998"/>
                    <a:pt x="4830" y="7702"/>
                  </a:cubicBezTo>
                  <a:cubicBezTo>
                    <a:pt x="5979" y="4277"/>
                    <a:pt x="5979" y="4277"/>
                    <a:pt x="5979" y="4277"/>
                  </a:cubicBezTo>
                  <a:cubicBezTo>
                    <a:pt x="6098" y="3901"/>
                    <a:pt x="5900" y="3485"/>
                    <a:pt x="5524" y="3366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3"/>
            <p:cNvSpPr>
              <a:spLocks noChangeArrowheads="1"/>
            </p:cNvSpPr>
            <p:nvPr/>
          </p:nvSpPr>
          <p:spPr bwMode="auto">
            <a:xfrm>
              <a:off x="3989383" y="2441573"/>
              <a:ext cx="1562099" cy="1633536"/>
            </a:xfrm>
            <a:custGeom>
              <a:avLst/>
              <a:gdLst>
                <a:gd name="T0" fmla="*/ 1366 w 4337"/>
                <a:gd name="T1" fmla="*/ 792 h 4536"/>
                <a:gd name="T2" fmla="*/ 1366 w 4337"/>
                <a:gd name="T3" fmla="*/ 792 h 4536"/>
                <a:gd name="T4" fmla="*/ 1386 w 4337"/>
                <a:gd name="T5" fmla="*/ 792 h 4536"/>
                <a:gd name="T6" fmla="*/ 1465 w 4337"/>
                <a:gd name="T7" fmla="*/ 673 h 4536"/>
                <a:gd name="T8" fmla="*/ 3564 w 4337"/>
                <a:gd name="T9" fmla="*/ 554 h 4536"/>
                <a:gd name="T10" fmla="*/ 3802 w 4337"/>
                <a:gd name="T11" fmla="*/ 2752 h 4536"/>
                <a:gd name="T12" fmla="*/ 0 w 4337"/>
                <a:gd name="T13" fmla="*/ 2356 h 4536"/>
                <a:gd name="T14" fmla="*/ 614 w 4337"/>
                <a:gd name="T15" fmla="*/ 1643 h 4536"/>
                <a:gd name="T16" fmla="*/ 178 w 4337"/>
                <a:gd name="T17" fmla="*/ 1267 h 4536"/>
                <a:gd name="T18" fmla="*/ 1366 w 4337"/>
                <a:gd name="T19" fmla="*/ 792 h 4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37" h="4536">
                  <a:moveTo>
                    <a:pt x="1366" y="792"/>
                  </a:moveTo>
                  <a:lnTo>
                    <a:pt x="1366" y="792"/>
                  </a:lnTo>
                  <a:cubicBezTo>
                    <a:pt x="1386" y="792"/>
                    <a:pt x="1386" y="792"/>
                    <a:pt x="1386" y="792"/>
                  </a:cubicBezTo>
                  <a:cubicBezTo>
                    <a:pt x="1406" y="753"/>
                    <a:pt x="1445" y="713"/>
                    <a:pt x="1465" y="673"/>
                  </a:cubicBezTo>
                  <a:cubicBezTo>
                    <a:pt x="2019" y="59"/>
                    <a:pt x="2950" y="0"/>
                    <a:pt x="3564" y="554"/>
                  </a:cubicBezTo>
                  <a:cubicBezTo>
                    <a:pt x="4316" y="1247"/>
                    <a:pt x="4336" y="2138"/>
                    <a:pt x="3802" y="2752"/>
                  </a:cubicBezTo>
                  <a:cubicBezTo>
                    <a:pt x="2218" y="4535"/>
                    <a:pt x="0" y="2356"/>
                    <a:pt x="0" y="2356"/>
                  </a:cubicBezTo>
                  <a:cubicBezTo>
                    <a:pt x="614" y="1643"/>
                    <a:pt x="614" y="1643"/>
                    <a:pt x="614" y="1643"/>
                  </a:cubicBezTo>
                  <a:cubicBezTo>
                    <a:pt x="178" y="1267"/>
                    <a:pt x="178" y="1267"/>
                    <a:pt x="178" y="1267"/>
                  </a:cubicBezTo>
                  <a:lnTo>
                    <a:pt x="1366" y="792"/>
                  </a:lnTo>
                </a:path>
              </a:pathLst>
            </a:custGeom>
            <a:solidFill>
              <a:srgbClr val="F7C586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4"/>
            <p:cNvSpPr>
              <a:spLocks noChangeArrowheads="1"/>
            </p:cNvSpPr>
            <p:nvPr/>
          </p:nvSpPr>
          <p:spPr bwMode="auto">
            <a:xfrm>
              <a:off x="4702169" y="2227261"/>
              <a:ext cx="1012824" cy="1554161"/>
            </a:xfrm>
            <a:custGeom>
              <a:avLst/>
              <a:gdLst>
                <a:gd name="T0" fmla="*/ 376 w 2812"/>
                <a:gd name="T1" fmla="*/ 2317 h 4317"/>
                <a:gd name="T2" fmla="*/ 376 w 2812"/>
                <a:gd name="T3" fmla="*/ 2317 h 4317"/>
                <a:gd name="T4" fmla="*/ 693 w 2812"/>
                <a:gd name="T5" fmla="*/ 1227 h 4317"/>
                <a:gd name="T6" fmla="*/ 336 w 2812"/>
                <a:gd name="T7" fmla="*/ 0 h 4317"/>
                <a:gd name="T8" fmla="*/ 1010 w 2812"/>
                <a:gd name="T9" fmla="*/ 594 h 4317"/>
                <a:gd name="T10" fmla="*/ 2277 w 2812"/>
                <a:gd name="T11" fmla="*/ 3049 h 4317"/>
                <a:gd name="T12" fmla="*/ 475 w 2812"/>
                <a:gd name="T13" fmla="*/ 4316 h 4317"/>
                <a:gd name="T14" fmla="*/ 673 w 2812"/>
                <a:gd name="T15" fmla="*/ 3188 h 4317"/>
                <a:gd name="T16" fmla="*/ 990 w 2812"/>
                <a:gd name="T17" fmla="*/ 2515 h 4317"/>
                <a:gd name="T18" fmla="*/ 376 w 2812"/>
                <a:gd name="T19" fmla="*/ 2812 h 4317"/>
                <a:gd name="T20" fmla="*/ 20 w 2812"/>
                <a:gd name="T21" fmla="*/ 2574 h 4317"/>
                <a:gd name="T22" fmla="*/ 376 w 2812"/>
                <a:gd name="T23" fmla="*/ 2317 h 4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12" h="4317">
                  <a:moveTo>
                    <a:pt x="376" y="2317"/>
                  </a:moveTo>
                  <a:lnTo>
                    <a:pt x="376" y="2317"/>
                  </a:lnTo>
                  <a:cubicBezTo>
                    <a:pt x="376" y="2317"/>
                    <a:pt x="1208" y="1703"/>
                    <a:pt x="693" y="1227"/>
                  </a:cubicBezTo>
                  <a:cubicBezTo>
                    <a:pt x="158" y="773"/>
                    <a:pt x="0" y="534"/>
                    <a:pt x="336" y="0"/>
                  </a:cubicBezTo>
                  <a:cubicBezTo>
                    <a:pt x="336" y="0"/>
                    <a:pt x="456" y="277"/>
                    <a:pt x="1010" y="594"/>
                  </a:cubicBezTo>
                  <a:cubicBezTo>
                    <a:pt x="1564" y="891"/>
                    <a:pt x="2811" y="1703"/>
                    <a:pt x="2277" y="3049"/>
                  </a:cubicBezTo>
                  <a:cubicBezTo>
                    <a:pt x="2277" y="3049"/>
                    <a:pt x="1921" y="3960"/>
                    <a:pt x="475" y="4316"/>
                  </a:cubicBezTo>
                  <a:cubicBezTo>
                    <a:pt x="475" y="4316"/>
                    <a:pt x="119" y="3485"/>
                    <a:pt x="673" y="3188"/>
                  </a:cubicBezTo>
                  <a:cubicBezTo>
                    <a:pt x="1129" y="2931"/>
                    <a:pt x="1227" y="2594"/>
                    <a:pt x="990" y="2515"/>
                  </a:cubicBezTo>
                  <a:cubicBezTo>
                    <a:pt x="713" y="2416"/>
                    <a:pt x="376" y="2812"/>
                    <a:pt x="376" y="2812"/>
                  </a:cubicBezTo>
                  <a:cubicBezTo>
                    <a:pt x="20" y="2574"/>
                    <a:pt x="20" y="2574"/>
                    <a:pt x="20" y="2574"/>
                  </a:cubicBezTo>
                  <a:lnTo>
                    <a:pt x="376" y="2317"/>
                  </a:ln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5"/>
            <p:cNvSpPr>
              <a:spLocks noChangeArrowheads="1"/>
            </p:cNvSpPr>
            <p:nvPr/>
          </p:nvSpPr>
          <p:spPr bwMode="auto">
            <a:xfrm>
              <a:off x="4495794" y="2847973"/>
              <a:ext cx="100013" cy="100013"/>
            </a:xfrm>
            <a:custGeom>
              <a:avLst/>
              <a:gdLst>
                <a:gd name="T0" fmla="*/ 79 w 278"/>
                <a:gd name="T1" fmla="*/ 20 h 278"/>
                <a:gd name="T2" fmla="*/ 79 w 278"/>
                <a:gd name="T3" fmla="*/ 20 h 278"/>
                <a:gd name="T4" fmla="*/ 20 w 278"/>
                <a:gd name="T5" fmla="*/ 198 h 278"/>
                <a:gd name="T6" fmla="*/ 198 w 278"/>
                <a:gd name="T7" fmla="*/ 238 h 278"/>
                <a:gd name="T8" fmla="*/ 238 w 278"/>
                <a:gd name="T9" fmla="*/ 79 h 278"/>
                <a:gd name="T10" fmla="*/ 79 w 278"/>
                <a:gd name="T11" fmla="*/ 2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8" h="278">
                  <a:moveTo>
                    <a:pt x="79" y="20"/>
                  </a:moveTo>
                  <a:lnTo>
                    <a:pt x="79" y="20"/>
                  </a:lnTo>
                  <a:cubicBezTo>
                    <a:pt x="20" y="59"/>
                    <a:pt x="0" y="138"/>
                    <a:pt x="20" y="198"/>
                  </a:cubicBezTo>
                  <a:cubicBezTo>
                    <a:pt x="59" y="257"/>
                    <a:pt x="138" y="277"/>
                    <a:pt x="198" y="238"/>
                  </a:cubicBezTo>
                  <a:cubicBezTo>
                    <a:pt x="257" y="217"/>
                    <a:pt x="277" y="138"/>
                    <a:pt x="238" y="79"/>
                  </a:cubicBezTo>
                  <a:cubicBezTo>
                    <a:pt x="198" y="20"/>
                    <a:pt x="138" y="0"/>
                    <a:pt x="79" y="20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6"/>
            <p:cNvSpPr>
              <a:spLocks noChangeArrowheads="1"/>
            </p:cNvSpPr>
            <p:nvPr/>
          </p:nvSpPr>
          <p:spPr bwMode="auto">
            <a:xfrm>
              <a:off x="4530720" y="2747963"/>
              <a:ext cx="163513" cy="165100"/>
            </a:xfrm>
            <a:custGeom>
              <a:avLst/>
              <a:gdLst>
                <a:gd name="T0" fmla="*/ 39 w 456"/>
                <a:gd name="T1" fmla="*/ 20 h 457"/>
                <a:gd name="T2" fmla="*/ 39 w 456"/>
                <a:gd name="T3" fmla="*/ 20 h 457"/>
                <a:gd name="T4" fmla="*/ 19 w 456"/>
                <a:gd name="T5" fmla="*/ 99 h 457"/>
                <a:gd name="T6" fmla="*/ 336 w 456"/>
                <a:gd name="T7" fmla="*/ 436 h 457"/>
                <a:gd name="T8" fmla="*/ 415 w 456"/>
                <a:gd name="T9" fmla="*/ 436 h 457"/>
                <a:gd name="T10" fmla="*/ 415 w 456"/>
                <a:gd name="T11" fmla="*/ 436 h 457"/>
                <a:gd name="T12" fmla="*/ 435 w 456"/>
                <a:gd name="T13" fmla="*/ 357 h 457"/>
                <a:gd name="T14" fmla="*/ 118 w 456"/>
                <a:gd name="T15" fmla="*/ 20 h 457"/>
                <a:gd name="T16" fmla="*/ 39 w 456"/>
                <a:gd name="T17" fmla="*/ 2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6" h="457">
                  <a:moveTo>
                    <a:pt x="39" y="20"/>
                  </a:moveTo>
                  <a:lnTo>
                    <a:pt x="39" y="20"/>
                  </a:lnTo>
                  <a:cubicBezTo>
                    <a:pt x="0" y="40"/>
                    <a:pt x="0" y="80"/>
                    <a:pt x="19" y="99"/>
                  </a:cubicBezTo>
                  <a:cubicBezTo>
                    <a:pt x="336" y="436"/>
                    <a:pt x="336" y="436"/>
                    <a:pt x="336" y="436"/>
                  </a:cubicBezTo>
                  <a:cubicBezTo>
                    <a:pt x="376" y="456"/>
                    <a:pt x="396" y="456"/>
                    <a:pt x="415" y="436"/>
                  </a:cubicBezTo>
                  <a:lnTo>
                    <a:pt x="415" y="436"/>
                  </a:lnTo>
                  <a:cubicBezTo>
                    <a:pt x="455" y="396"/>
                    <a:pt x="455" y="377"/>
                    <a:pt x="435" y="357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79" y="0"/>
                    <a:pt x="59" y="0"/>
                    <a:pt x="39" y="20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7"/>
            <p:cNvSpPr>
              <a:spLocks noChangeArrowheads="1"/>
            </p:cNvSpPr>
            <p:nvPr/>
          </p:nvSpPr>
          <p:spPr bwMode="auto">
            <a:xfrm>
              <a:off x="4146550" y="3068638"/>
              <a:ext cx="220663" cy="136525"/>
            </a:xfrm>
            <a:custGeom>
              <a:avLst/>
              <a:gdLst>
                <a:gd name="T0" fmla="*/ 614 w 615"/>
                <a:gd name="T1" fmla="*/ 317 h 378"/>
                <a:gd name="T2" fmla="*/ 614 w 615"/>
                <a:gd name="T3" fmla="*/ 317 h 378"/>
                <a:gd name="T4" fmla="*/ 555 w 615"/>
                <a:gd name="T5" fmla="*/ 258 h 378"/>
                <a:gd name="T6" fmla="*/ 100 w 615"/>
                <a:gd name="T7" fmla="*/ 0 h 378"/>
                <a:gd name="T8" fmla="*/ 0 w 615"/>
                <a:gd name="T9" fmla="*/ 100 h 378"/>
                <a:gd name="T10" fmla="*/ 40 w 615"/>
                <a:gd name="T11" fmla="*/ 139 h 378"/>
                <a:gd name="T12" fmla="*/ 535 w 615"/>
                <a:gd name="T13" fmla="*/ 377 h 378"/>
                <a:gd name="T14" fmla="*/ 614 w 615"/>
                <a:gd name="T15" fmla="*/ 317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5" h="378">
                  <a:moveTo>
                    <a:pt x="614" y="317"/>
                  </a:moveTo>
                  <a:lnTo>
                    <a:pt x="614" y="317"/>
                  </a:lnTo>
                  <a:cubicBezTo>
                    <a:pt x="614" y="297"/>
                    <a:pt x="595" y="258"/>
                    <a:pt x="555" y="258"/>
                  </a:cubicBezTo>
                  <a:cubicBezTo>
                    <a:pt x="317" y="199"/>
                    <a:pt x="159" y="60"/>
                    <a:pt x="10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21" y="119"/>
                    <a:pt x="40" y="119"/>
                    <a:pt x="40" y="139"/>
                  </a:cubicBezTo>
                  <a:cubicBezTo>
                    <a:pt x="139" y="218"/>
                    <a:pt x="297" y="337"/>
                    <a:pt x="535" y="377"/>
                  </a:cubicBezTo>
                  <a:cubicBezTo>
                    <a:pt x="575" y="377"/>
                    <a:pt x="614" y="357"/>
                    <a:pt x="614" y="317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4042610" y="514702"/>
            <a:ext cx="4026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400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Vim历史  AMD-3A</a:t>
            </a:r>
            <a:endParaRPr lang="zh-CN" altLang="en-US" sz="2400" dirty="0">
              <a:solidFill>
                <a:srgbClr val="784B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42610" y="1055282"/>
            <a:ext cx="7594600" cy="5727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971" y="1043247"/>
            <a:ext cx="8932285" cy="49459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042610" y="514702"/>
            <a:ext cx="4026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400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Vim使用总结</a:t>
            </a:r>
            <a:endParaRPr lang="zh-CN" altLang="en-US" sz="2400" dirty="0">
              <a:solidFill>
                <a:srgbClr val="784B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Oval 84"/>
          <p:cNvSpPr/>
          <p:nvPr/>
        </p:nvSpPr>
        <p:spPr bwMode="auto">
          <a:xfrm>
            <a:off x="1786495" y="1984703"/>
            <a:ext cx="764860" cy="76506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965">
              <a:lnSpc>
                <a:spcPts val="1500"/>
              </a:lnSpc>
              <a:defRPr/>
            </a:pPr>
            <a:endParaRPr lang="en-US" sz="1200" dirty="0">
              <a:solidFill>
                <a:prstClr val="white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5" name="Oval 87"/>
          <p:cNvSpPr/>
          <p:nvPr/>
        </p:nvSpPr>
        <p:spPr bwMode="auto">
          <a:xfrm>
            <a:off x="1793259" y="2976191"/>
            <a:ext cx="764860" cy="76506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965">
              <a:lnSpc>
                <a:spcPts val="1500"/>
              </a:lnSpc>
              <a:defRPr/>
            </a:pPr>
            <a:endParaRPr lang="en-US" sz="1200" dirty="0">
              <a:solidFill>
                <a:prstClr val="white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7" name="Freeform 36"/>
          <p:cNvSpPr>
            <a:spLocks noChangeArrowheads="1"/>
          </p:cNvSpPr>
          <p:nvPr/>
        </p:nvSpPr>
        <p:spPr bwMode="auto">
          <a:xfrm>
            <a:off x="2034914" y="2190162"/>
            <a:ext cx="272695" cy="354873"/>
          </a:xfrm>
          <a:custGeom>
            <a:avLst/>
            <a:gdLst>
              <a:gd name="T0" fmla="*/ 115 w 320"/>
              <a:gd name="T1" fmla="*/ 62 h 417"/>
              <a:gd name="T2" fmla="*/ 115 w 320"/>
              <a:gd name="T3" fmla="*/ 62 h 417"/>
              <a:gd name="T4" fmla="*/ 62 w 320"/>
              <a:gd name="T5" fmla="*/ 0 h 417"/>
              <a:gd name="T6" fmla="*/ 0 w 320"/>
              <a:gd name="T7" fmla="*/ 62 h 417"/>
              <a:gd name="T8" fmla="*/ 36 w 320"/>
              <a:gd name="T9" fmla="*/ 115 h 417"/>
              <a:gd name="T10" fmla="*/ 36 w 320"/>
              <a:gd name="T11" fmla="*/ 301 h 417"/>
              <a:gd name="T12" fmla="*/ 0 w 320"/>
              <a:gd name="T13" fmla="*/ 354 h 417"/>
              <a:gd name="T14" fmla="*/ 62 w 320"/>
              <a:gd name="T15" fmla="*/ 416 h 417"/>
              <a:gd name="T16" fmla="*/ 115 w 320"/>
              <a:gd name="T17" fmla="*/ 354 h 417"/>
              <a:gd name="T18" fmla="*/ 80 w 320"/>
              <a:gd name="T19" fmla="*/ 301 h 417"/>
              <a:gd name="T20" fmla="*/ 80 w 320"/>
              <a:gd name="T21" fmla="*/ 115 h 417"/>
              <a:gd name="T22" fmla="*/ 115 w 320"/>
              <a:gd name="T23" fmla="*/ 62 h 417"/>
              <a:gd name="T24" fmla="*/ 98 w 320"/>
              <a:gd name="T25" fmla="*/ 354 h 417"/>
              <a:gd name="T26" fmla="*/ 98 w 320"/>
              <a:gd name="T27" fmla="*/ 354 h 417"/>
              <a:gd name="T28" fmla="*/ 62 w 320"/>
              <a:gd name="T29" fmla="*/ 390 h 417"/>
              <a:gd name="T30" fmla="*/ 27 w 320"/>
              <a:gd name="T31" fmla="*/ 354 h 417"/>
              <a:gd name="T32" fmla="*/ 62 w 320"/>
              <a:gd name="T33" fmla="*/ 319 h 417"/>
              <a:gd name="T34" fmla="*/ 98 w 320"/>
              <a:gd name="T35" fmla="*/ 354 h 417"/>
              <a:gd name="T36" fmla="*/ 62 w 320"/>
              <a:gd name="T37" fmla="*/ 88 h 417"/>
              <a:gd name="T38" fmla="*/ 62 w 320"/>
              <a:gd name="T39" fmla="*/ 88 h 417"/>
              <a:gd name="T40" fmla="*/ 27 w 320"/>
              <a:gd name="T41" fmla="*/ 62 h 417"/>
              <a:gd name="T42" fmla="*/ 62 w 320"/>
              <a:gd name="T43" fmla="*/ 27 h 417"/>
              <a:gd name="T44" fmla="*/ 98 w 320"/>
              <a:gd name="T45" fmla="*/ 62 h 417"/>
              <a:gd name="T46" fmla="*/ 62 w 320"/>
              <a:gd name="T47" fmla="*/ 88 h 417"/>
              <a:gd name="T48" fmla="*/ 284 w 320"/>
              <a:gd name="T49" fmla="*/ 301 h 417"/>
              <a:gd name="T50" fmla="*/ 284 w 320"/>
              <a:gd name="T51" fmla="*/ 301 h 417"/>
              <a:gd name="T52" fmla="*/ 284 w 320"/>
              <a:gd name="T53" fmla="*/ 115 h 417"/>
              <a:gd name="T54" fmla="*/ 319 w 320"/>
              <a:gd name="T55" fmla="*/ 62 h 417"/>
              <a:gd name="T56" fmla="*/ 257 w 320"/>
              <a:gd name="T57" fmla="*/ 0 h 417"/>
              <a:gd name="T58" fmla="*/ 195 w 320"/>
              <a:gd name="T59" fmla="*/ 62 h 417"/>
              <a:gd name="T60" fmla="*/ 239 w 320"/>
              <a:gd name="T61" fmla="*/ 115 h 417"/>
              <a:gd name="T62" fmla="*/ 239 w 320"/>
              <a:gd name="T63" fmla="*/ 301 h 417"/>
              <a:gd name="T64" fmla="*/ 195 w 320"/>
              <a:gd name="T65" fmla="*/ 354 h 417"/>
              <a:gd name="T66" fmla="*/ 257 w 320"/>
              <a:gd name="T67" fmla="*/ 416 h 417"/>
              <a:gd name="T68" fmla="*/ 319 w 320"/>
              <a:gd name="T69" fmla="*/ 354 h 417"/>
              <a:gd name="T70" fmla="*/ 284 w 320"/>
              <a:gd name="T71" fmla="*/ 301 h 417"/>
              <a:gd name="T72" fmla="*/ 221 w 320"/>
              <a:gd name="T73" fmla="*/ 62 h 417"/>
              <a:gd name="T74" fmla="*/ 221 w 320"/>
              <a:gd name="T75" fmla="*/ 62 h 417"/>
              <a:gd name="T76" fmla="*/ 257 w 320"/>
              <a:gd name="T77" fmla="*/ 27 h 417"/>
              <a:gd name="T78" fmla="*/ 292 w 320"/>
              <a:gd name="T79" fmla="*/ 62 h 417"/>
              <a:gd name="T80" fmla="*/ 257 w 320"/>
              <a:gd name="T81" fmla="*/ 88 h 417"/>
              <a:gd name="T82" fmla="*/ 221 w 320"/>
              <a:gd name="T83" fmla="*/ 62 h 417"/>
              <a:gd name="T84" fmla="*/ 257 w 320"/>
              <a:gd name="T85" fmla="*/ 390 h 417"/>
              <a:gd name="T86" fmla="*/ 257 w 320"/>
              <a:gd name="T87" fmla="*/ 390 h 417"/>
              <a:gd name="T88" fmla="*/ 221 w 320"/>
              <a:gd name="T89" fmla="*/ 354 h 417"/>
              <a:gd name="T90" fmla="*/ 257 w 320"/>
              <a:gd name="T91" fmla="*/ 319 h 417"/>
              <a:gd name="T92" fmla="*/ 292 w 320"/>
              <a:gd name="T93" fmla="*/ 354 h 417"/>
              <a:gd name="T94" fmla="*/ 257 w 320"/>
              <a:gd name="T95" fmla="*/ 39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0" h="417">
                <a:moveTo>
                  <a:pt x="115" y="62"/>
                </a:moveTo>
                <a:lnTo>
                  <a:pt x="115" y="62"/>
                </a:lnTo>
                <a:cubicBezTo>
                  <a:pt x="115" y="27"/>
                  <a:pt x="89" y="0"/>
                  <a:pt x="62" y="0"/>
                </a:cubicBezTo>
                <a:cubicBezTo>
                  <a:pt x="27" y="0"/>
                  <a:pt x="0" y="27"/>
                  <a:pt x="0" y="62"/>
                </a:cubicBezTo>
                <a:cubicBezTo>
                  <a:pt x="0" y="80"/>
                  <a:pt x="18" y="106"/>
                  <a:pt x="36" y="115"/>
                </a:cubicBezTo>
                <a:cubicBezTo>
                  <a:pt x="36" y="301"/>
                  <a:pt x="36" y="301"/>
                  <a:pt x="36" y="301"/>
                </a:cubicBezTo>
                <a:cubicBezTo>
                  <a:pt x="18" y="310"/>
                  <a:pt x="0" y="328"/>
                  <a:pt x="0" y="354"/>
                </a:cubicBezTo>
                <a:cubicBezTo>
                  <a:pt x="0" y="390"/>
                  <a:pt x="27" y="416"/>
                  <a:pt x="62" y="416"/>
                </a:cubicBezTo>
                <a:cubicBezTo>
                  <a:pt x="89" y="416"/>
                  <a:pt x="115" y="390"/>
                  <a:pt x="115" y="354"/>
                </a:cubicBezTo>
                <a:cubicBezTo>
                  <a:pt x="115" y="328"/>
                  <a:pt x="106" y="310"/>
                  <a:pt x="80" y="301"/>
                </a:cubicBezTo>
                <a:cubicBezTo>
                  <a:pt x="80" y="115"/>
                  <a:pt x="80" y="115"/>
                  <a:pt x="80" y="115"/>
                </a:cubicBezTo>
                <a:cubicBezTo>
                  <a:pt x="106" y="106"/>
                  <a:pt x="115" y="80"/>
                  <a:pt x="115" y="62"/>
                </a:cubicBezTo>
                <a:close/>
                <a:moveTo>
                  <a:pt x="98" y="354"/>
                </a:moveTo>
                <a:lnTo>
                  <a:pt x="98" y="354"/>
                </a:lnTo>
                <a:cubicBezTo>
                  <a:pt x="98" y="372"/>
                  <a:pt x="80" y="390"/>
                  <a:pt x="62" y="390"/>
                </a:cubicBezTo>
                <a:cubicBezTo>
                  <a:pt x="44" y="390"/>
                  <a:pt x="27" y="372"/>
                  <a:pt x="27" y="354"/>
                </a:cubicBezTo>
                <a:cubicBezTo>
                  <a:pt x="27" y="337"/>
                  <a:pt x="44" y="319"/>
                  <a:pt x="62" y="319"/>
                </a:cubicBezTo>
                <a:cubicBezTo>
                  <a:pt x="80" y="319"/>
                  <a:pt x="98" y="337"/>
                  <a:pt x="98" y="354"/>
                </a:cubicBezTo>
                <a:close/>
                <a:moveTo>
                  <a:pt x="62" y="88"/>
                </a:moveTo>
                <a:lnTo>
                  <a:pt x="62" y="88"/>
                </a:lnTo>
                <a:cubicBezTo>
                  <a:pt x="44" y="88"/>
                  <a:pt x="27" y="80"/>
                  <a:pt x="27" y="62"/>
                </a:cubicBezTo>
                <a:cubicBezTo>
                  <a:pt x="27" y="35"/>
                  <a:pt x="44" y="27"/>
                  <a:pt x="62" y="27"/>
                </a:cubicBezTo>
                <a:cubicBezTo>
                  <a:pt x="80" y="27"/>
                  <a:pt x="98" y="35"/>
                  <a:pt x="98" y="62"/>
                </a:cubicBezTo>
                <a:cubicBezTo>
                  <a:pt x="98" y="80"/>
                  <a:pt x="80" y="88"/>
                  <a:pt x="62" y="88"/>
                </a:cubicBezTo>
                <a:close/>
                <a:moveTo>
                  <a:pt x="284" y="301"/>
                </a:moveTo>
                <a:lnTo>
                  <a:pt x="284" y="301"/>
                </a:lnTo>
                <a:cubicBezTo>
                  <a:pt x="284" y="115"/>
                  <a:pt x="284" y="115"/>
                  <a:pt x="284" y="115"/>
                </a:cubicBezTo>
                <a:cubicBezTo>
                  <a:pt x="302" y="106"/>
                  <a:pt x="319" y="80"/>
                  <a:pt x="319" y="62"/>
                </a:cubicBezTo>
                <a:cubicBezTo>
                  <a:pt x="319" y="27"/>
                  <a:pt x="292" y="0"/>
                  <a:pt x="257" y="0"/>
                </a:cubicBezTo>
                <a:cubicBezTo>
                  <a:pt x="221" y="0"/>
                  <a:pt x="195" y="27"/>
                  <a:pt x="195" y="62"/>
                </a:cubicBezTo>
                <a:cubicBezTo>
                  <a:pt x="195" y="80"/>
                  <a:pt x="212" y="106"/>
                  <a:pt x="239" y="115"/>
                </a:cubicBezTo>
                <a:cubicBezTo>
                  <a:pt x="239" y="301"/>
                  <a:pt x="239" y="301"/>
                  <a:pt x="239" y="301"/>
                </a:cubicBezTo>
                <a:cubicBezTo>
                  <a:pt x="212" y="310"/>
                  <a:pt x="195" y="328"/>
                  <a:pt x="195" y="354"/>
                </a:cubicBezTo>
                <a:cubicBezTo>
                  <a:pt x="195" y="390"/>
                  <a:pt x="221" y="416"/>
                  <a:pt x="257" y="416"/>
                </a:cubicBezTo>
                <a:cubicBezTo>
                  <a:pt x="292" y="416"/>
                  <a:pt x="319" y="390"/>
                  <a:pt x="319" y="354"/>
                </a:cubicBezTo>
                <a:cubicBezTo>
                  <a:pt x="319" y="328"/>
                  <a:pt x="302" y="310"/>
                  <a:pt x="284" y="301"/>
                </a:cubicBezTo>
                <a:close/>
                <a:moveTo>
                  <a:pt x="221" y="62"/>
                </a:moveTo>
                <a:lnTo>
                  <a:pt x="221" y="62"/>
                </a:lnTo>
                <a:cubicBezTo>
                  <a:pt x="221" y="35"/>
                  <a:pt x="239" y="27"/>
                  <a:pt x="257" y="27"/>
                </a:cubicBezTo>
                <a:cubicBezTo>
                  <a:pt x="275" y="27"/>
                  <a:pt x="292" y="35"/>
                  <a:pt x="292" y="62"/>
                </a:cubicBezTo>
                <a:cubicBezTo>
                  <a:pt x="292" y="80"/>
                  <a:pt x="275" y="88"/>
                  <a:pt x="257" y="88"/>
                </a:cubicBezTo>
                <a:cubicBezTo>
                  <a:pt x="239" y="88"/>
                  <a:pt x="221" y="80"/>
                  <a:pt x="221" y="62"/>
                </a:cubicBezTo>
                <a:close/>
                <a:moveTo>
                  <a:pt x="257" y="390"/>
                </a:moveTo>
                <a:lnTo>
                  <a:pt x="257" y="390"/>
                </a:lnTo>
                <a:cubicBezTo>
                  <a:pt x="239" y="390"/>
                  <a:pt x="221" y="372"/>
                  <a:pt x="221" y="354"/>
                </a:cubicBezTo>
                <a:cubicBezTo>
                  <a:pt x="221" y="337"/>
                  <a:pt x="239" y="319"/>
                  <a:pt x="257" y="319"/>
                </a:cubicBezTo>
                <a:cubicBezTo>
                  <a:pt x="275" y="319"/>
                  <a:pt x="292" y="337"/>
                  <a:pt x="292" y="354"/>
                </a:cubicBezTo>
                <a:cubicBezTo>
                  <a:pt x="292" y="372"/>
                  <a:pt x="275" y="390"/>
                  <a:pt x="257" y="3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lnSpc>
                <a:spcPts val="1500"/>
              </a:lnSpc>
            </a:pPr>
            <a:endParaRPr lang="en-US" sz="1200" dirty="0">
              <a:solidFill>
                <a:prstClr val="black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8" name="Freeform 39"/>
          <p:cNvSpPr>
            <a:spLocks noChangeArrowheads="1"/>
          </p:cNvSpPr>
          <p:nvPr/>
        </p:nvSpPr>
        <p:spPr bwMode="auto">
          <a:xfrm>
            <a:off x="2013421" y="3184089"/>
            <a:ext cx="316312" cy="316315"/>
          </a:xfrm>
          <a:custGeom>
            <a:avLst/>
            <a:gdLst>
              <a:gd name="T0" fmla="*/ 399 w 444"/>
              <a:gd name="T1" fmla="*/ 53 h 444"/>
              <a:gd name="T2" fmla="*/ 399 w 444"/>
              <a:gd name="T3" fmla="*/ 53 h 444"/>
              <a:gd name="T4" fmla="*/ 372 w 444"/>
              <a:gd name="T5" fmla="*/ 53 h 444"/>
              <a:gd name="T6" fmla="*/ 372 w 444"/>
              <a:gd name="T7" fmla="*/ 98 h 444"/>
              <a:gd name="T8" fmla="*/ 293 w 444"/>
              <a:gd name="T9" fmla="*/ 98 h 444"/>
              <a:gd name="T10" fmla="*/ 293 w 444"/>
              <a:gd name="T11" fmla="*/ 53 h 444"/>
              <a:gd name="T12" fmla="*/ 151 w 444"/>
              <a:gd name="T13" fmla="*/ 53 h 444"/>
              <a:gd name="T14" fmla="*/ 151 w 444"/>
              <a:gd name="T15" fmla="*/ 98 h 444"/>
              <a:gd name="T16" fmla="*/ 71 w 444"/>
              <a:gd name="T17" fmla="*/ 98 h 444"/>
              <a:gd name="T18" fmla="*/ 71 w 444"/>
              <a:gd name="T19" fmla="*/ 53 h 444"/>
              <a:gd name="T20" fmla="*/ 45 w 444"/>
              <a:gd name="T21" fmla="*/ 53 h 444"/>
              <a:gd name="T22" fmla="*/ 0 w 444"/>
              <a:gd name="T23" fmla="*/ 98 h 444"/>
              <a:gd name="T24" fmla="*/ 0 w 444"/>
              <a:gd name="T25" fmla="*/ 399 h 444"/>
              <a:gd name="T26" fmla="*/ 45 w 444"/>
              <a:gd name="T27" fmla="*/ 443 h 444"/>
              <a:gd name="T28" fmla="*/ 399 w 444"/>
              <a:gd name="T29" fmla="*/ 443 h 444"/>
              <a:gd name="T30" fmla="*/ 443 w 444"/>
              <a:gd name="T31" fmla="*/ 399 h 444"/>
              <a:gd name="T32" fmla="*/ 443 w 444"/>
              <a:gd name="T33" fmla="*/ 98 h 444"/>
              <a:gd name="T34" fmla="*/ 399 w 444"/>
              <a:gd name="T35" fmla="*/ 53 h 444"/>
              <a:gd name="T36" fmla="*/ 399 w 444"/>
              <a:gd name="T37" fmla="*/ 399 h 444"/>
              <a:gd name="T38" fmla="*/ 399 w 444"/>
              <a:gd name="T39" fmla="*/ 399 h 444"/>
              <a:gd name="T40" fmla="*/ 45 w 444"/>
              <a:gd name="T41" fmla="*/ 399 h 444"/>
              <a:gd name="T42" fmla="*/ 45 w 444"/>
              <a:gd name="T43" fmla="*/ 196 h 444"/>
              <a:gd name="T44" fmla="*/ 399 w 444"/>
              <a:gd name="T45" fmla="*/ 196 h 444"/>
              <a:gd name="T46" fmla="*/ 399 w 444"/>
              <a:gd name="T47" fmla="*/ 399 h 444"/>
              <a:gd name="T48" fmla="*/ 124 w 444"/>
              <a:gd name="T49" fmla="*/ 0 h 444"/>
              <a:gd name="T50" fmla="*/ 124 w 444"/>
              <a:gd name="T51" fmla="*/ 0 h 444"/>
              <a:gd name="T52" fmla="*/ 89 w 444"/>
              <a:gd name="T53" fmla="*/ 0 h 444"/>
              <a:gd name="T54" fmla="*/ 89 w 444"/>
              <a:gd name="T55" fmla="*/ 89 h 444"/>
              <a:gd name="T56" fmla="*/ 124 w 444"/>
              <a:gd name="T57" fmla="*/ 89 h 444"/>
              <a:gd name="T58" fmla="*/ 124 w 444"/>
              <a:gd name="T59" fmla="*/ 0 h 444"/>
              <a:gd name="T60" fmla="*/ 354 w 444"/>
              <a:gd name="T61" fmla="*/ 0 h 444"/>
              <a:gd name="T62" fmla="*/ 354 w 444"/>
              <a:gd name="T63" fmla="*/ 0 h 444"/>
              <a:gd name="T64" fmla="*/ 319 w 444"/>
              <a:gd name="T65" fmla="*/ 0 h 444"/>
              <a:gd name="T66" fmla="*/ 319 w 444"/>
              <a:gd name="T67" fmla="*/ 89 h 444"/>
              <a:gd name="T68" fmla="*/ 354 w 444"/>
              <a:gd name="T69" fmla="*/ 89 h 444"/>
              <a:gd name="T70" fmla="*/ 354 w 444"/>
              <a:gd name="T71" fmla="*/ 0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44" h="444">
                <a:moveTo>
                  <a:pt x="399" y="53"/>
                </a:moveTo>
                <a:lnTo>
                  <a:pt x="399" y="53"/>
                </a:lnTo>
                <a:cubicBezTo>
                  <a:pt x="372" y="53"/>
                  <a:pt x="372" y="53"/>
                  <a:pt x="372" y="53"/>
                </a:cubicBezTo>
                <a:cubicBezTo>
                  <a:pt x="372" y="98"/>
                  <a:pt x="372" y="98"/>
                  <a:pt x="372" y="98"/>
                </a:cubicBezTo>
                <a:cubicBezTo>
                  <a:pt x="293" y="98"/>
                  <a:pt x="293" y="98"/>
                  <a:pt x="293" y="98"/>
                </a:cubicBezTo>
                <a:cubicBezTo>
                  <a:pt x="293" y="53"/>
                  <a:pt x="293" y="53"/>
                  <a:pt x="293" y="53"/>
                </a:cubicBezTo>
                <a:cubicBezTo>
                  <a:pt x="151" y="53"/>
                  <a:pt x="151" y="53"/>
                  <a:pt x="151" y="53"/>
                </a:cubicBezTo>
                <a:cubicBezTo>
                  <a:pt x="151" y="98"/>
                  <a:pt x="151" y="98"/>
                  <a:pt x="151" y="98"/>
                </a:cubicBezTo>
                <a:cubicBezTo>
                  <a:pt x="71" y="98"/>
                  <a:pt x="71" y="98"/>
                  <a:pt x="71" y="98"/>
                </a:cubicBezTo>
                <a:cubicBezTo>
                  <a:pt x="71" y="53"/>
                  <a:pt x="71" y="53"/>
                  <a:pt x="71" y="53"/>
                </a:cubicBezTo>
                <a:cubicBezTo>
                  <a:pt x="45" y="53"/>
                  <a:pt x="45" y="53"/>
                  <a:pt x="45" y="53"/>
                </a:cubicBezTo>
                <a:cubicBezTo>
                  <a:pt x="18" y="53"/>
                  <a:pt x="0" y="71"/>
                  <a:pt x="0" y="98"/>
                </a:cubicBezTo>
                <a:cubicBezTo>
                  <a:pt x="0" y="399"/>
                  <a:pt x="0" y="399"/>
                  <a:pt x="0" y="399"/>
                </a:cubicBezTo>
                <a:cubicBezTo>
                  <a:pt x="0" y="425"/>
                  <a:pt x="18" y="443"/>
                  <a:pt x="45" y="443"/>
                </a:cubicBezTo>
                <a:cubicBezTo>
                  <a:pt x="399" y="443"/>
                  <a:pt x="399" y="443"/>
                  <a:pt x="399" y="443"/>
                </a:cubicBezTo>
                <a:cubicBezTo>
                  <a:pt x="425" y="443"/>
                  <a:pt x="443" y="425"/>
                  <a:pt x="443" y="399"/>
                </a:cubicBezTo>
                <a:cubicBezTo>
                  <a:pt x="443" y="98"/>
                  <a:pt x="443" y="98"/>
                  <a:pt x="443" y="98"/>
                </a:cubicBezTo>
                <a:cubicBezTo>
                  <a:pt x="443" y="71"/>
                  <a:pt x="425" y="53"/>
                  <a:pt x="399" y="53"/>
                </a:cubicBezTo>
                <a:close/>
                <a:moveTo>
                  <a:pt x="399" y="399"/>
                </a:moveTo>
                <a:lnTo>
                  <a:pt x="399" y="399"/>
                </a:lnTo>
                <a:cubicBezTo>
                  <a:pt x="45" y="399"/>
                  <a:pt x="45" y="399"/>
                  <a:pt x="45" y="399"/>
                </a:cubicBezTo>
                <a:cubicBezTo>
                  <a:pt x="45" y="196"/>
                  <a:pt x="45" y="196"/>
                  <a:pt x="45" y="196"/>
                </a:cubicBezTo>
                <a:cubicBezTo>
                  <a:pt x="399" y="196"/>
                  <a:pt x="399" y="196"/>
                  <a:pt x="399" y="196"/>
                </a:cubicBezTo>
                <a:lnTo>
                  <a:pt x="399" y="399"/>
                </a:lnTo>
                <a:close/>
                <a:moveTo>
                  <a:pt x="124" y="0"/>
                </a:moveTo>
                <a:lnTo>
                  <a:pt x="124" y="0"/>
                </a:lnTo>
                <a:cubicBezTo>
                  <a:pt x="89" y="0"/>
                  <a:pt x="89" y="0"/>
                  <a:pt x="89" y="0"/>
                </a:cubicBezTo>
                <a:cubicBezTo>
                  <a:pt x="89" y="89"/>
                  <a:pt x="89" y="89"/>
                  <a:pt x="89" y="89"/>
                </a:cubicBezTo>
                <a:cubicBezTo>
                  <a:pt x="124" y="89"/>
                  <a:pt x="124" y="89"/>
                  <a:pt x="124" y="89"/>
                </a:cubicBezTo>
                <a:lnTo>
                  <a:pt x="124" y="0"/>
                </a:lnTo>
                <a:close/>
                <a:moveTo>
                  <a:pt x="354" y="0"/>
                </a:moveTo>
                <a:lnTo>
                  <a:pt x="354" y="0"/>
                </a:lnTo>
                <a:cubicBezTo>
                  <a:pt x="319" y="0"/>
                  <a:pt x="319" y="0"/>
                  <a:pt x="319" y="0"/>
                </a:cubicBezTo>
                <a:cubicBezTo>
                  <a:pt x="319" y="89"/>
                  <a:pt x="319" y="89"/>
                  <a:pt x="319" y="89"/>
                </a:cubicBezTo>
                <a:cubicBezTo>
                  <a:pt x="354" y="89"/>
                  <a:pt x="354" y="89"/>
                  <a:pt x="354" y="89"/>
                </a:cubicBezTo>
                <a:lnTo>
                  <a:pt x="3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lnSpc>
                <a:spcPts val="1500"/>
              </a:lnSpc>
            </a:pPr>
            <a:endParaRPr lang="en-US" sz="1200" dirty="0">
              <a:solidFill>
                <a:prstClr val="black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10" name="Freeform 22"/>
          <p:cNvSpPr/>
          <p:nvPr/>
        </p:nvSpPr>
        <p:spPr bwMode="auto">
          <a:xfrm>
            <a:off x="8305237" y="1677340"/>
            <a:ext cx="925643" cy="724835"/>
          </a:xfrm>
          <a:custGeom>
            <a:avLst/>
            <a:gdLst>
              <a:gd name="T0" fmla="*/ 61 w 518"/>
              <a:gd name="T1" fmla="*/ 371 h 406"/>
              <a:gd name="T2" fmla="*/ 344 w 518"/>
              <a:gd name="T3" fmla="*/ 262 h 406"/>
              <a:gd name="T4" fmla="*/ 518 w 518"/>
              <a:gd name="T5" fmla="*/ 7 h 406"/>
              <a:gd name="T6" fmla="*/ 52 w 518"/>
              <a:gd name="T7" fmla="*/ 170 h 406"/>
              <a:gd name="T8" fmla="*/ 40 w 518"/>
              <a:gd name="T9" fmla="*/ 354 h 406"/>
              <a:gd name="T10" fmla="*/ 410 w 518"/>
              <a:gd name="T11" fmla="*/ 52 h 406"/>
              <a:gd name="T12" fmla="*/ 61 w 518"/>
              <a:gd name="T13" fmla="*/ 371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406">
                <a:moveTo>
                  <a:pt x="61" y="371"/>
                </a:moveTo>
                <a:cubicBezTo>
                  <a:pt x="183" y="406"/>
                  <a:pt x="299" y="379"/>
                  <a:pt x="344" y="262"/>
                </a:cubicBezTo>
                <a:cubicBezTo>
                  <a:pt x="392" y="143"/>
                  <a:pt x="434" y="58"/>
                  <a:pt x="518" y="7"/>
                </a:cubicBezTo>
                <a:cubicBezTo>
                  <a:pt x="331" y="0"/>
                  <a:pt x="159" y="28"/>
                  <a:pt x="52" y="170"/>
                </a:cubicBezTo>
                <a:cubicBezTo>
                  <a:pt x="0" y="241"/>
                  <a:pt x="6" y="303"/>
                  <a:pt x="40" y="354"/>
                </a:cubicBezTo>
                <a:cubicBezTo>
                  <a:pt x="128" y="217"/>
                  <a:pt x="262" y="119"/>
                  <a:pt x="410" y="52"/>
                </a:cubicBezTo>
                <a:cubicBezTo>
                  <a:pt x="240" y="142"/>
                  <a:pt x="138" y="244"/>
                  <a:pt x="61" y="37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>
              <a:lnSpc>
                <a:spcPts val="1500"/>
              </a:lnSpc>
            </a:pPr>
            <a:endParaRPr lang="bg-BG" sz="1200" dirty="0">
              <a:solidFill>
                <a:prstClr val="black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11" name="Freeform 23"/>
          <p:cNvSpPr/>
          <p:nvPr/>
        </p:nvSpPr>
        <p:spPr bwMode="auto">
          <a:xfrm>
            <a:off x="7197996" y="1873099"/>
            <a:ext cx="786355" cy="580220"/>
          </a:xfrm>
          <a:custGeom>
            <a:avLst/>
            <a:gdLst>
              <a:gd name="T0" fmla="*/ 404 w 441"/>
              <a:gd name="T1" fmla="*/ 263 h 325"/>
              <a:gd name="T2" fmla="*/ 164 w 441"/>
              <a:gd name="T3" fmla="*/ 220 h 325"/>
              <a:gd name="T4" fmla="*/ 0 w 441"/>
              <a:gd name="T5" fmla="*/ 29 h 325"/>
              <a:gd name="T6" fmla="*/ 338 w 441"/>
              <a:gd name="T7" fmla="*/ 79 h 325"/>
              <a:gd name="T8" fmla="*/ 415 w 441"/>
              <a:gd name="T9" fmla="*/ 244 h 325"/>
              <a:gd name="T10" fmla="*/ 109 w 441"/>
              <a:gd name="T11" fmla="*/ 53 h 325"/>
              <a:gd name="T12" fmla="*/ 404 w 441"/>
              <a:gd name="T13" fmla="*/ 263 h 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1" h="325">
                <a:moveTo>
                  <a:pt x="404" y="263"/>
                </a:moveTo>
                <a:cubicBezTo>
                  <a:pt x="322" y="325"/>
                  <a:pt x="221" y="320"/>
                  <a:pt x="164" y="220"/>
                </a:cubicBezTo>
                <a:cubicBezTo>
                  <a:pt x="123" y="144"/>
                  <a:pt x="82" y="76"/>
                  <a:pt x="0" y="29"/>
                </a:cubicBezTo>
                <a:cubicBezTo>
                  <a:pt x="126" y="0"/>
                  <a:pt x="241" y="8"/>
                  <a:pt x="338" y="79"/>
                </a:cubicBezTo>
                <a:cubicBezTo>
                  <a:pt x="338" y="79"/>
                  <a:pt x="441" y="140"/>
                  <a:pt x="415" y="244"/>
                </a:cubicBezTo>
                <a:cubicBezTo>
                  <a:pt x="334" y="154"/>
                  <a:pt x="226" y="93"/>
                  <a:pt x="109" y="53"/>
                </a:cubicBezTo>
                <a:cubicBezTo>
                  <a:pt x="244" y="109"/>
                  <a:pt x="334" y="176"/>
                  <a:pt x="404" y="26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>
              <a:lnSpc>
                <a:spcPts val="1500"/>
              </a:lnSpc>
            </a:pPr>
            <a:endParaRPr lang="bg-BG" sz="1200" dirty="0">
              <a:solidFill>
                <a:prstClr val="black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12" name="Freeform 24"/>
          <p:cNvSpPr/>
          <p:nvPr/>
        </p:nvSpPr>
        <p:spPr bwMode="auto">
          <a:xfrm>
            <a:off x="6921186" y="2211707"/>
            <a:ext cx="2796319" cy="3775837"/>
          </a:xfrm>
          <a:custGeom>
            <a:avLst/>
            <a:gdLst>
              <a:gd name="T0" fmla="*/ 1317 w 1567"/>
              <a:gd name="T1" fmla="*/ 1087 h 2116"/>
              <a:gd name="T2" fmla="*/ 1512 w 1567"/>
              <a:gd name="T3" fmla="*/ 862 h 2116"/>
              <a:gd name="T4" fmla="*/ 1211 w 1567"/>
              <a:gd name="T5" fmla="*/ 1050 h 2116"/>
              <a:gd name="T6" fmla="*/ 1029 w 1567"/>
              <a:gd name="T7" fmla="*/ 1123 h 2116"/>
              <a:gd name="T8" fmla="*/ 1064 w 1567"/>
              <a:gd name="T9" fmla="*/ 1044 h 2116"/>
              <a:gd name="T10" fmla="*/ 1111 w 1567"/>
              <a:gd name="T11" fmla="*/ 909 h 2116"/>
              <a:gd name="T12" fmla="*/ 1567 w 1567"/>
              <a:gd name="T13" fmla="*/ 524 h 2116"/>
              <a:gd name="T14" fmla="*/ 1131 w 1567"/>
              <a:gd name="T15" fmla="*/ 761 h 2116"/>
              <a:gd name="T16" fmla="*/ 1114 w 1567"/>
              <a:gd name="T17" fmla="*/ 579 h 2116"/>
              <a:gd name="T18" fmla="*/ 1284 w 1567"/>
              <a:gd name="T19" fmla="*/ 266 h 2116"/>
              <a:gd name="T20" fmla="*/ 1087 w 1567"/>
              <a:gd name="T21" fmla="*/ 490 h 2116"/>
              <a:gd name="T22" fmla="*/ 987 w 1567"/>
              <a:gd name="T23" fmla="*/ 310 h 2116"/>
              <a:gd name="T24" fmla="*/ 1017 w 1567"/>
              <a:gd name="T25" fmla="*/ 937 h 2116"/>
              <a:gd name="T26" fmla="*/ 795 w 1567"/>
              <a:gd name="T27" fmla="*/ 509 h 2116"/>
              <a:gd name="T28" fmla="*/ 899 w 1567"/>
              <a:gd name="T29" fmla="*/ 1168 h 2116"/>
              <a:gd name="T30" fmla="*/ 820 w 1567"/>
              <a:gd name="T31" fmla="*/ 1358 h 2116"/>
              <a:gd name="T32" fmla="*/ 644 w 1567"/>
              <a:gd name="T33" fmla="*/ 942 h 2116"/>
              <a:gd name="T34" fmla="*/ 873 w 1567"/>
              <a:gd name="T35" fmla="*/ 0 h 2116"/>
              <a:gd name="T36" fmla="*/ 680 w 1567"/>
              <a:gd name="T37" fmla="*/ 282 h 2116"/>
              <a:gd name="T38" fmla="*/ 520 w 1567"/>
              <a:gd name="T39" fmla="*/ 22 h 2116"/>
              <a:gd name="T40" fmla="*/ 629 w 1567"/>
              <a:gd name="T41" fmla="*/ 396 h 2116"/>
              <a:gd name="T42" fmla="*/ 549 w 1567"/>
              <a:gd name="T43" fmla="*/ 886 h 2116"/>
              <a:gd name="T44" fmla="*/ 589 w 1567"/>
              <a:gd name="T45" fmla="*/ 1130 h 2116"/>
              <a:gd name="T46" fmla="*/ 407 w 1567"/>
              <a:gd name="T47" fmla="*/ 295 h 2116"/>
              <a:gd name="T48" fmla="*/ 382 w 1567"/>
              <a:gd name="T49" fmla="*/ 671 h 2116"/>
              <a:gd name="T50" fmla="*/ 0 w 1567"/>
              <a:gd name="T51" fmla="*/ 548 h 2116"/>
              <a:gd name="T52" fmla="*/ 389 w 1567"/>
              <a:gd name="T53" fmla="*/ 754 h 2116"/>
              <a:gd name="T54" fmla="*/ 479 w 1567"/>
              <a:gd name="T55" fmla="*/ 1122 h 2116"/>
              <a:gd name="T56" fmla="*/ 290 w 1567"/>
              <a:gd name="T57" fmla="*/ 1097 h 2116"/>
              <a:gd name="T58" fmla="*/ 72 w 1567"/>
              <a:gd name="T59" fmla="*/ 825 h 2116"/>
              <a:gd name="T60" fmla="*/ 226 w 1567"/>
              <a:gd name="T61" fmla="*/ 1109 h 2116"/>
              <a:gd name="T62" fmla="*/ 18 w 1567"/>
              <a:gd name="T63" fmla="*/ 1208 h 2116"/>
              <a:gd name="T64" fmla="*/ 538 w 1567"/>
              <a:gd name="T65" fmla="*/ 1241 h 2116"/>
              <a:gd name="T66" fmla="*/ 608 w 1567"/>
              <a:gd name="T67" fmla="*/ 1347 h 2116"/>
              <a:gd name="T68" fmla="*/ 890 w 1567"/>
              <a:gd name="T69" fmla="*/ 2115 h 2116"/>
              <a:gd name="T70" fmla="*/ 1166 w 1567"/>
              <a:gd name="T71" fmla="*/ 2116 h 2116"/>
              <a:gd name="T72" fmla="*/ 983 w 1567"/>
              <a:gd name="T73" fmla="*/ 1539 h 2116"/>
              <a:gd name="T74" fmla="*/ 961 w 1567"/>
              <a:gd name="T75" fmla="*/ 1354 h 2116"/>
              <a:gd name="T76" fmla="*/ 1231 w 1567"/>
              <a:gd name="T77" fmla="*/ 1112 h 2116"/>
              <a:gd name="T78" fmla="*/ 1233 w 1567"/>
              <a:gd name="T79" fmla="*/ 1112 h 2116"/>
              <a:gd name="T80" fmla="*/ 1534 w 1567"/>
              <a:gd name="T81" fmla="*/ 1290 h 2116"/>
              <a:gd name="T82" fmla="*/ 1317 w 1567"/>
              <a:gd name="T83" fmla="*/ 1087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567" h="2116">
                <a:moveTo>
                  <a:pt x="1317" y="1087"/>
                </a:moveTo>
                <a:cubicBezTo>
                  <a:pt x="1416" y="1050"/>
                  <a:pt x="1504" y="971"/>
                  <a:pt x="1512" y="862"/>
                </a:cubicBezTo>
                <a:cubicBezTo>
                  <a:pt x="1478" y="1038"/>
                  <a:pt x="1315" y="1034"/>
                  <a:pt x="1211" y="1050"/>
                </a:cubicBezTo>
                <a:cubicBezTo>
                  <a:pt x="1127" y="1062"/>
                  <a:pt x="1077" y="1082"/>
                  <a:pt x="1029" y="1123"/>
                </a:cubicBezTo>
                <a:cubicBezTo>
                  <a:pt x="1039" y="1099"/>
                  <a:pt x="1051" y="1072"/>
                  <a:pt x="1064" y="1044"/>
                </a:cubicBezTo>
                <a:cubicBezTo>
                  <a:pt x="1084" y="1001"/>
                  <a:pt x="1100" y="955"/>
                  <a:pt x="1111" y="909"/>
                </a:cubicBezTo>
                <a:cubicBezTo>
                  <a:pt x="1186" y="731"/>
                  <a:pt x="1324" y="527"/>
                  <a:pt x="1567" y="524"/>
                </a:cubicBezTo>
                <a:cubicBezTo>
                  <a:pt x="1423" y="513"/>
                  <a:pt x="1253" y="617"/>
                  <a:pt x="1131" y="761"/>
                </a:cubicBezTo>
                <a:cubicBezTo>
                  <a:pt x="1133" y="701"/>
                  <a:pt x="1128" y="640"/>
                  <a:pt x="1114" y="579"/>
                </a:cubicBezTo>
                <a:cubicBezTo>
                  <a:pt x="1110" y="465"/>
                  <a:pt x="1145" y="339"/>
                  <a:pt x="1284" y="266"/>
                </a:cubicBezTo>
                <a:cubicBezTo>
                  <a:pt x="1198" y="305"/>
                  <a:pt x="1120" y="381"/>
                  <a:pt x="1087" y="490"/>
                </a:cubicBezTo>
                <a:cubicBezTo>
                  <a:pt x="1063" y="428"/>
                  <a:pt x="1030" y="368"/>
                  <a:pt x="987" y="310"/>
                </a:cubicBezTo>
                <a:cubicBezTo>
                  <a:pt x="1142" y="559"/>
                  <a:pt x="1095" y="764"/>
                  <a:pt x="1017" y="937"/>
                </a:cubicBezTo>
                <a:cubicBezTo>
                  <a:pt x="1010" y="754"/>
                  <a:pt x="917" y="601"/>
                  <a:pt x="795" y="509"/>
                </a:cubicBezTo>
                <a:cubicBezTo>
                  <a:pt x="986" y="704"/>
                  <a:pt x="971" y="980"/>
                  <a:pt x="899" y="1168"/>
                </a:cubicBezTo>
                <a:cubicBezTo>
                  <a:pt x="858" y="1245"/>
                  <a:pt x="831" y="1297"/>
                  <a:pt x="820" y="1358"/>
                </a:cubicBezTo>
                <a:cubicBezTo>
                  <a:pt x="739" y="1210"/>
                  <a:pt x="668" y="1046"/>
                  <a:pt x="644" y="942"/>
                </a:cubicBezTo>
                <a:cubicBezTo>
                  <a:pt x="590" y="708"/>
                  <a:pt x="609" y="334"/>
                  <a:pt x="873" y="0"/>
                </a:cubicBezTo>
                <a:cubicBezTo>
                  <a:pt x="805" y="76"/>
                  <a:pt x="736" y="174"/>
                  <a:pt x="680" y="282"/>
                </a:cubicBezTo>
                <a:cubicBezTo>
                  <a:pt x="666" y="167"/>
                  <a:pt x="601" y="75"/>
                  <a:pt x="520" y="22"/>
                </a:cubicBezTo>
                <a:cubicBezTo>
                  <a:pt x="659" y="127"/>
                  <a:pt x="661" y="276"/>
                  <a:pt x="629" y="396"/>
                </a:cubicBezTo>
                <a:cubicBezTo>
                  <a:pt x="567" y="550"/>
                  <a:pt x="531" y="720"/>
                  <a:pt x="549" y="886"/>
                </a:cubicBezTo>
                <a:cubicBezTo>
                  <a:pt x="553" y="926"/>
                  <a:pt x="566" y="1049"/>
                  <a:pt x="589" y="1130"/>
                </a:cubicBezTo>
                <a:cubicBezTo>
                  <a:pt x="449" y="940"/>
                  <a:pt x="359" y="660"/>
                  <a:pt x="407" y="295"/>
                </a:cubicBezTo>
                <a:cubicBezTo>
                  <a:pt x="383" y="407"/>
                  <a:pt x="375" y="535"/>
                  <a:pt x="382" y="671"/>
                </a:cubicBezTo>
                <a:cubicBezTo>
                  <a:pt x="273" y="554"/>
                  <a:pt x="124" y="521"/>
                  <a:pt x="0" y="548"/>
                </a:cubicBezTo>
                <a:cubicBezTo>
                  <a:pt x="204" y="520"/>
                  <a:pt x="330" y="635"/>
                  <a:pt x="389" y="754"/>
                </a:cubicBezTo>
                <a:cubicBezTo>
                  <a:pt x="405" y="880"/>
                  <a:pt x="431" y="1004"/>
                  <a:pt x="479" y="1122"/>
                </a:cubicBezTo>
                <a:cubicBezTo>
                  <a:pt x="416" y="1100"/>
                  <a:pt x="352" y="1093"/>
                  <a:pt x="290" y="1097"/>
                </a:cubicBezTo>
                <a:cubicBezTo>
                  <a:pt x="187" y="1057"/>
                  <a:pt x="87" y="977"/>
                  <a:pt x="72" y="825"/>
                </a:cubicBezTo>
                <a:cubicBezTo>
                  <a:pt x="75" y="926"/>
                  <a:pt x="126" y="1037"/>
                  <a:pt x="226" y="1109"/>
                </a:cubicBezTo>
                <a:cubicBezTo>
                  <a:pt x="150" y="1126"/>
                  <a:pt x="78" y="1159"/>
                  <a:pt x="18" y="1208"/>
                </a:cubicBezTo>
                <a:cubicBezTo>
                  <a:pt x="255" y="1128"/>
                  <a:pt x="417" y="1158"/>
                  <a:pt x="538" y="1241"/>
                </a:cubicBezTo>
                <a:cubicBezTo>
                  <a:pt x="559" y="1276"/>
                  <a:pt x="582" y="1314"/>
                  <a:pt x="608" y="1347"/>
                </a:cubicBezTo>
                <a:cubicBezTo>
                  <a:pt x="818" y="1627"/>
                  <a:pt x="936" y="1846"/>
                  <a:pt x="890" y="2115"/>
                </a:cubicBezTo>
                <a:cubicBezTo>
                  <a:pt x="1166" y="2116"/>
                  <a:pt x="1166" y="2116"/>
                  <a:pt x="1166" y="2116"/>
                </a:cubicBezTo>
                <a:cubicBezTo>
                  <a:pt x="1176" y="1919"/>
                  <a:pt x="1116" y="1721"/>
                  <a:pt x="983" y="1539"/>
                </a:cubicBezTo>
                <a:cubicBezTo>
                  <a:pt x="963" y="1471"/>
                  <a:pt x="955" y="1413"/>
                  <a:pt x="961" y="1354"/>
                </a:cubicBezTo>
                <a:cubicBezTo>
                  <a:pt x="1010" y="1233"/>
                  <a:pt x="1076" y="1141"/>
                  <a:pt x="1231" y="1112"/>
                </a:cubicBezTo>
                <a:cubicBezTo>
                  <a:pt x="1233" y="1112"/>
                  <a:pt x="1233" y="1112"/>
                  <a:pt x="1233" y="1112"/>
                </a:cubicBezTo>
                <a:cubicBezTo>
                  <a:pt x="1343" y="1115"/>
                  <a:pt x="1465" y="1152"/>
                  <a:pt x="1534" y="1290"/>
                </a:cubicBezTo>
                <a:cubicBezTo>
                  <a:pt x="1499" y="1204"/>
                  <a:pt x="1423" y="1125"/>
                  <a:pt x="1317" y="108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>
              <a:lnSpc>
                <a:spcPts val="1500"/>
              </a:lnSpc>
            </a:pPr>
            <a:endParaRPr lang="bg-BG" sz="1200" dirty="0">
              <a:solidFill>
                <a:prstClr val="black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13" name="Freeform 25"/>
          <p:cNvSpPr/>
          <p:nvPr/>
        </p:nvSpPr>
        <p:spPr bwMode="auto">
          <a:xfrm>
            <a:off x="7522411" y="2425101"/>
            <a:ext cx="252127" cy="414443"/>
          </a:xfrm>
          <a:custGeom>
            <a:avLst/>
            <a:gdLst>
              <a:gd name="T0" fmla="*/ 55 w 141"/>
              <a:gd name="T1" fmla="*/ 228 h 232"/>
              <a:gd name="T2" fmla="*/ 17 w 141"/>
              <a:gd name="T3" fmla="*/ 142 h 232"/>
              <a:gd name="T4" fmla="*/ 26 w 141"/>
              <a:gd name="T5" fmla="*/ 0 h 232"/>
              <a:gd name="T6" fmla="*/ 137 w 141"/>
              <a:gd name="T7" fmla="*/ 158 h 232"/>
              <a:gd name="T8" fmla="*/ 69 w 141"/>
              <a:gd name="T9" fmla="*/ 228 h 232"/>
              <a:gd name="T10" fmla="*/ 51 w 141"/>
              <a:gd name="T11" fmla="*/ 43 h 232"/>
              <a:gd name="T12" fmla="*/ 55 w 141"/>
              <a:gd name="T13" fmla="*/ 228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1" h="232">
                <a:moveTo>
                  <a:pt x="55" y="228"/>
                </a:moveTo>
                <a:cubicBezTo>
                  <a:pt x="16" y="208"/>
                  <a:pt x="0" y="173"/>
                  <a:pt x="17" y="142"/>
                </a:cubicBezTo>
                <a:cubicBezTo>
                  <a:pt x="37" y="97"/>
                  <a:pt x="38" y="48"/>
                  <a:pt x="26" y="0"/>
                </a:cubicBezTo>
                <a:cubicBezTo>
                  <a:pt x="76" y="39"/>
                  <a:pt x="131" y="85"/>
                  <a:pt x="137" y="158"/>
                </a:cubicBezTo>
                <a:cubicBezTo>
                  <a:pt x="141" y="206"/>
                  <a:pt x="122" y="232"/>
                  <a:pt x="69" y="228"/>
                </a:cubicBezTo>
                <a:cubicBezTo>
                  <a:pt x="75" y="175"/>
                  <a:pt x="74" y="108"/>
                  <a:pt x="51" y="43"/>
                </a:cubicBezTo>
                <a:cubicBezTo>
                  <a:pt x="74" y="116"/>
                  <a:pt x="70" y="172"/>
                  <a:pt x="55" y="2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>
              <a:lnSpc>
                <a:spcPts val="1500"/>
              </a:lnSpc>
            </a:pPr>
            <a:endParaRPr lang="bg-BG" sz="1200" dirty="0">
              <a:solidFill>
                <a:prstClr val="black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14" name="Freeform 26"/>
          <p:cNvSpPr/>
          <p:nvPr/>
        </p:nvSpPr>
        <p:spPr bwMode="auto">
          <a:xfrm>
            <a:off x="6214171" y="2992975"/>
            <a:ext cx="846301" cy="537895"/>
          </a:xfrm>
          <a:custGeom>
            <a:avLst/>
            <a:gdLst>
              <a:gd name="T0" fmla="*/ 474 w 474"/>
              <a:gd name="T1" fmla="*/ 114 h 302"/>
              <a:gd name="T2" fmla="*/ 270 w 474"/>
              <a:gd name="T3" fmla="*/ 278 h 302"/>
              <a:gd name="T4" fmla="*/ 0 w 474"/>
              <a:gd name="T5" fmla="*/ 277 h 302"/>
              <a:gd name="T6" fmla="*/ 278 w 474"/>
              <a:gd name="T7" fmla="*/ 38 h 302"/>
              <a:gd name="T8" fmla="*/ 466 w 474"/>
              <a:gd name="T9" fmla="*/ 93 h 302"/>
              <a:gd name="T10" fmla="*/ 97 w 474"/>
              <a:gd name="T11" fmla="*/ 205 h 302"/>
              <a:gd name="T12" fmla="*/ 474 w 474"/>
              <a:gd name="T13" fmla="*/ 114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4" h="302">
                <a:moveTo>
                  <a:pt x="474" y="114"/>
                </a:moveTo>
                <a:cubicBezTo>
                  <a:pt x="466" y="226"/>
                  <a:pt x="392" y="302"/>
                  <a:pt x="270" y="278"/>
                </a:cubicBezTo>
                <a:cubicBezTo>
                  <a:pt x="179" y="260"/>
                  <a:pt x="94" y="245"/>
                  <a:pt x="0" y="277"/>
                </a:cubicBezTo>
                <a:cubicBezTo>
                  <a:pt x="64" y="156"/>
                  <a:pt x="154" y="67"/>
                  <a:pt x="278" y="38"/>
                </a:cubicBezTo>
                <a:cubicBezTo>
                  <a:pt x="278" y="38"/>
                  <a:pt x="399" y="0"/>
                  <a:pt x="466" y="93"/>
                </a:cubicBezTo>
                <a:cubicBezTo>
                  <a:pt x="335" y="95"/>
                  <a:pt x="208" y="140"/>
                  <a:pt x="97" y="205"/>
                </a:cubicBezTo>
                <a:cubicBezTo>
                  <a:pt x="235" y="136"/>
                  <a:pt x="353" y="111"/>
                  <a:pt x="474" y="11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>
              <a:lnSpc>
                <a:spcPts val="1500"/>
              </a:lnSpc>
            </a:pPr>
            <a:endParaRPr lang="bg-BG" sz="1200" dirty="0">
              <a:solidFill>
                <a:prstClr val="black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15" name="Freeform 27"/>
          <p:cNvSpPr/>
          <p:nvPr/>
        </p:nvSpPr>
        <p:spPr bwMode="auto">
          <a:xfrm>
            <a:off x="6924711" y="3395071"/>
            <a:ext cx="238023" cy="373880"/>
          </a:xfrm>
          <a:custGeom>
            <a:avLst/>
            <a:gdLst>
              <a:gd name="T0" fmla="*/ 82 w 134"/>
              <a:gd name="T1" fmla="*/ 210 h 210"/>
              <a:gd name="T2" fmla="*/ 124 w 134"/>
              <a:gd name="T3" fmla="*/ 133 h 210"/>
              <a:gd name="T4" fmla="*/ 132 w 134"/>
              <a:gd name="T5" fmla="*/ 0 h 210"/>
              <a:gd name="T6" fmla="*/ 9 w 134"/>
              <a:gd name="T7" fmla="*/ 134 h 210"/>
              <a:gd name="T8" fmla="*/ 74 w 134"/>
              <a:gd name="T9" fmla="*/ 210 h 210"/>
              <a:gd name="T10" fmla="*/ 102 w 134"/>
              <a:gd name="T11" fmla="*/ 37 h 210"/>
              <a:gd name="T12" fmla="*/ 82 w 134"/>
              <a:gd name="T13" fmla="*/ 21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4" h="210">
                <a:moveTo>
                  <a:pt x="82" y="210"/>
                </a:moveTo>
                <a:cubicBezTo>
                  <a:pt x="122" y="198"/>
                  <a:pt x="134" y="166"/>
                  <a:pt x="124" y="133"/>
                </a:cubicBezTo>
                <a:cubicBezTo>
                  <a:pt x="111" y="88"/>
                  <a:pt x="115" y="45"/>
                  <a:pt x="132" y="0"/>
                </a:cubicBezTo>
                <a:cubicBezTo>
                  <a:pt x="81" y="31"/>
                  <a:pt x="24" y="67"/>
                  <a:pt x="9" y="134"/>
                </a:cubicBezTo>
                <a:cubicBezTo>
                  <a:pt x="0" y="179"/>
                  <a:pt x="21" y="206"/>
                  <a:pt x="74" y="210"/>
                </a:cubicBezTo>
                <a:cubicBezTo>
                  <a:pt x="56" y="151"/>
                  <a:pt x="71" y="89"/>
                  <a:pt x="102" y="37"/>
                </a:cubicBezTo>
                <a:cubicBezTo>
                  <a:pt x="71" y="103"/>
                  <a:pt x="67" y="156"/>
                  <a:pt x="82" y="21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>
              <a:lnSpc>
                <a:spcPts val="1500"/>
              </a:lnSpc>
            </a:pPr>
            <a:endParaRPr lang="bg-BG" sz="1200" dirty="0">
              <a:solidFill>
                <a:prstClr val="black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16" name="Freeform 28"/>
          <p:cNvSpPr/>
          <p:nvPr/>
        </p:nvSpPr>
        <p:spPr bwMode="auto">
          <a:xfrm>
            <a:off x="6413405" y="4167521"/>
            <a:ext cx="673515" cy="901192"/>
          </a:xfrm>
          <a:custGeom>
            <a:avLst/>
            <a:gdLst>
              <a:gd name="T0" fmla="*/ 345 w 377"/>
              <a:gd name="T1" fmla="*/ 105 h 505"/>
              <a:gd name="T2" fmla="*/ 268 w 377"/>
              <a:gd name="T3" fmla="*/ 291 h 505"/>
              <a:gd name="T4" fmla="*/ 44 w 377"/>
              <a:gd name="T5" fmla="*/ 505 h 505"/>
              <a:gd name="T6" fmla="*/ 99 w 377"/>
              <a:gd name="T7" fmla="*/ 84 h 505"/>
              <a:gd name="T8" fmla="*/ 329 w 377"/>
              <a:gd name="T9" fmla="*/ 84 h 505"/>
              <a:gd name="T10" fmla="*/ 68 w 377"/>
              <a:gd name="T11" fmla="*/ 393 h 505"/>
              <a:gd name="T12" fmla="*/ 345 w 377"/>
              <a:gd name="T13" fmla="*/ 105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7" h="505">
                <a:moveTo>
                  <a:pt x="345" y="105"/>
                </a:moveTo>
                <a:cubicBezTo>
                  <a:pt x="377" y="194"/>
                  <a:pt x="341" y="258"/>
                  <a:pt x="268" y="291"/>
                </a:cubicBezTo>
                <a:cubicBezTo>
                  <a:pt x="171" y="334"/>
                  <a:pt x="97" y="407"/>
                  <a:pt x="44" y="505"/>
                </a:cubicBezTo>
                <a:cubicBezTo>
                  <a:pt x="21" y="365"/>
                  <a:pt x="0" y="210"/>
                  <a:pt x="99" y="84"/>
                </a:cubicBezTo>
                <a:cubicBezTo>
                  <a:pt x="165" y="0"/>
                  <a:pt x="245" y="1"/>
                  <a:pt x="329" y="84"/>
                </a:cubicBezTo>
                <a:cubicBezTo>
                  <a:pt x="199" y="142"/>
                  <a:pt x="114" y="261"/>
                  <a:pt x="68" y="393"/>
                </a:cubicBezTo>
                <a:cubicBezTo>
                  <a:pt x="133" y="240"/>
                  <a:pt x="223" y="153"/>
                  <a:pt x="345" y="10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>
              <a:lnSpc>
                <a:spcPts val="1500"/>
              </a:lnSpc>
            </a:pPr>
            <a:endParaRPr lang="bg-BG" sz="1200" dirty="0">
              <a:solidFill>
                <a:prstClr val="black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17" name="Freeform 29"/>
          <p:cNvSpPr/>
          <p:nvPr/>
        </p:nvSpPr>
        <p:spPr bwMode="auto">
          <a:xfrm>
            <a:off x="8146556" y="3007084"/>
            <a:ext cx="264469" cy="202813"/>
          </a:xfrm>
          <a:custGeom>
            <a:avLst/>
            <a:gdLst>
              <a:gd name="T0" fmla="*/ 131 w 148"/>
              <a:gd name="T1" fmla="*/ 93 h 114"/>
              <a:gd name="T2" fmla="*/ 52 w 148"/>
              <a:gd name="T3" fmla="*/ 75 h 114"/>
              <a:gd name="T4" fmla="*/ 0 w 148"/>
              <a:gd name="T5" fmla="*/ 10 h 114"/>
              <a:gd name="T6" fmla="*/ 111 w 148"/>
              <a:gd name="T7" fmla="*/ 31 h 114"/>
              <a:gd name="T8" fmla="*/ 137 w 148"/>
              <a:gd name="T9" fmla="*/ 85 h 114"/>
              <a:gd name="T10" fmla="*/ 37 w 148"/>
              <a:gd name="T11" fmla="*/ 19 h 114"/>
              <a:gd name="T12" fmla="*/ 131 w 148"/>
              <a:gd name="T13" fmla="*/ 93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8" h="114">
                <a:moveTo>
                  <a:pt x="131" y="93"/>
                </a:moveTo>
                <a:cubicBezTo>
                  <a:pt x="101" y="114"/>
                  <a:pt x="70" y="110"/>
                  <a:pt x="52" y="75"/>
                </a:cubicBezTo>
                <a:cubicBezTo>
                  <a:pt x="39" y="51"/>
                  <a:pt x="26" y="27"/>
                  <a:pt x="0" y="10"/>
                </a:cubicBezTo>
                <a:cubicBezTo>
                  <a:pt x="43" y="0"/>
                  <a:pt x="80" y="6"/>
                  <a:pt x="111" y="31"/>
                </a:cubicBezTo>
                <a:cubicBezTo>
                  <a:pt x="111" y="31"/>
                  <a:pt x="148" y="51"/>
                  <a:pt x="137" y="85"/>
                </a:cubicBezTo>
                <a:cubicBezTo>
                  <a:pt x="111" y="58"/>
                  <a:pt x="74" y="33"/>
                  <a:pt x="37" y="19"/>
                </a:cubicBezTo>
                <a:cubicBezTo>
                  <a:pt x="79" y="41"/>
                  <a:pt x="108" y="63"/>
                  <a:pt x="131" y="9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>
              <a:lnSpc>
                <a:spcPts val="1500"/>
              </a:lnSpc>
            </a:pPr>
            <a:endParaRPr lang="bg-BG" sz="1200" dirty="0">
              <a:solidFill>
                <a:prstClr val="black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18" name="Freeform 30"/>
          <p:cNvSpPr/>
          <p:nvPr/>
        </p:nvSpPr>
        <p:spPr bwMode="auto">
          <a:xfrm>
            <a:off x="8317581" y="2537970"/>
            <a:ext cx="479571" cy="335081"/>
          </a:xfrm>
          <a:custGeom>
            <a:avLst/>
            <a:gdLst>
              <a:gd name="T0" fmla="*/ 221 w 268"/>
              <a:gd name="T1" fmla="*/ 165 h 188"/>
              <a:gd name="T2" fmla="*/ 123 w 268"/>
              <a:gd name="T3" fmla="*/ 142 h 188"/>
              <a:gd name="T4" fmla="*/ 0 w 268"/>
              <a:gd name="T5" fmla="*/ 43 h 188"/>
              <a:gd name="T6" fmla="*/ 213 w 268"/>
              <a:gd name="T7" fmla="*/ 42 h 188"/>
              <a:gd name="T8" fmla="*/ 230 w 268"/>
              <a:gd name="T9" fmla="*/ 157 h 188"/>
              <a:gd name="T10" fmla="*/ 56 w 268"/>
              <a:gd name="T11" fmla="*/ 47 h 188"/>
              <a:gd name="T12" fmla="*/ 221 w 268"/>
              <a:gd name="T13" fmla="*/ 165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8" h="188">
                <a:moveTo>
                  <a:pt x="221" y="165"/>
                </a:moveTo>
                <a:cubicBezTo>
                  <a:pt x="181" y="188"/>
                  <a:pt x="144" y="174"/>
                  <a:pt x="123" y="142"/>
                </a:cubicBezTo>
                <a:cubicBezTo>
                  <a:pt x="95" y="96"/>
                  <a:pt x="53" y="62"/>
                  <a:pt x="0" y="43"/>
                </a:cubicBezTo>
                <a:cubicBezTo>
                  <a:pt x="67" y="20"/>
                  <a:pt x="145" y="0"/>
                  <a:pt x="213" y="42"/>
                </a:cubicBezTo>
                <a:cubicBezTo>
                  <a:pt x="261" y="67"/>
                  <a:pt x="268" y="110"/>
                  <a:pt x="230" y="157"/>
                </a:cubicBezTo>
                <a:cubicBezTo>
                  <a:pt x="191" y="95"/>
                  <a:pt x="127" y="61"/>
                  <a:pt x="56" y="47"/>
                </a:cubicBezTo>
                <a:cubicBezTo>
                  <a:pt x="138" y="70"/>
                  <a:pt x="188" y="108"/>
                  <a:pt x="221" y="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>
              <a:lnSpc>
                <a:spcPts val="1500"/>
              </a:lnSpc>
            </a:pPr>
            <a:endParaRPr lang="bg-BG" sz="1200" dirty="0">
              <a:solidFill>
                <a:prstClr val="black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19" name="Freeform 31"/>
          <p:cNvSpPr/>
          <p:nvPr/>
        </p:nvSpPr>
        <p:spPr bwMode="auto">
          <a:xfrm>
            <a:off x="9110987" y="2437446"/>
            <a:ext cx="666463" cy="456769"/>
          </a:xfrm>
          <a:custGeom>
            <a:avLst/>
            <a:gdLst>
              <a:gd name="T0" fmla="*/ 8 w 374"/>
              <a:gd name="T1" fmla="*/ 178 h 256"/>
              <a:gd name="T2" fmla="*/ 209 w 374"/>
              <a:gd name="T3" fmla="*/ 185 h 256"/>
              <a:gd name="T4" fmla="*/ 374 w 374"/>
              <a:gd name="T5" fmla="*/ 58 h 256"/>
              <a:gd name="T6" fmla="*/ 91 w 374"/>
              <a:gd name="T7" fmla="*/ 41 h 256"/>
              <a:gd name="T8" fmla="*/ 1 w 374"/>
              <a:gd name="T9" fmla="*/ 162 h 256"/>
              <a:gd name="T10" fmla="*/ 284 w 374"/>
              <a:gd name="T11" fmla="*/ 59 h 256"/>
              <a:gd name="T12" fmla="*/ 8 w 374"/>
              <a:gd name="T13" fmla="*/ 178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4" h="256">
                <a:moveTo>
                  <a:pt x="8" y="178"/>
                </a:moveTo>
                <a:cubicBezTo>
                  <a:pt x="66" y="246"/>
                  <a:pt x="148" y="256"/>
                  <a:pt x="209" y="185"/>
                </a:cubicBezTo>
                <a:cubicBezTo>
                  <a:pt x="255" y="130"/>
                  <a:pt x="302" y="80"/>
                  <a:pt x="374" y="58"/>
                </a:cubicBezTo>
                <a:cubicBezTo>
                  <a:pt x="279" y="13"/>
                  <a:pt x="183" y="0"/>
                  <a:pt x="91" y="41"/>
                </a:cubicBezTo>
                <a:cubicBezTo>
                  <a:pt x="91" y="41"/>
                  <a:pt x="0" y="74"/>
                  <a:pt x="1" y="162"/>
                </a:cubicBezTo>
                <a:cubicBezTo>
                  <a:pt x="85" y="102"/>
                  <a:pt x="182" y="70"/>
                  <a:pt x="284" y="59"/>
                </a:cubicBezTo>
                <a:cubicBezTo>
                  <a:pt x="163" y="80"/>
                  <a:pt x="79" y="121"/>
                  <a:pt x="8" y="17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>
              <a:lnSpc>
                <a:spcPts val="1500"/>
              </a:lnSpc>
            </a:pPr>
            <a:endParaRPr lang="bg-BG" sz="1200" dirty="0">
              <a:solidFill>
                <a:prstClr val="black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20" name="Freeform 32"/>
          <p:cNvSpPr/>
          <p:nvPr/>
        </p:nvSpPr>
        <p:spPr bwMode="auto">
          <a:xfrm>
            <a:off x="9521797" y="2952412"/>
            <a:ext cx="930931" cy="555531"/>
          </a:xfrm>
          <a:custGeom>
            <a:avLst/>
            <a:gdLst>
              <a:gd name="T0" fmla="*/ 0 w 522"/>
              <a:gd name="T1" fmla="*/ 133 h 312"/>
              <a:gd name="T2" fmla="*/ 246 w 522"/>
              <a:gd name="T3" fmla="*/ 259 h 312"/>
              <a:gd name="T4" fmla="*/ 522 w 522"/>
              <a:gd name="T5" fmla="*/ 201 h 312"/>
              <a:gd name="T6" fmla="*/ 185 w 522"/>
              <a:gd name="T7" fmla="*/ 11 h 312"/>
              <a:gd name="T8" fmla="*/ 3 w 522"/>
              <a:gd name="T9" fmla="*/ 109 h 312"/>
              <a:gd name="T10" fmla="*/ 409 w 522"/>
              <a:gd name="T11" fmla="*/ 147 h 312"/>
              <a:gd name="T12" fmla="*/ 0 w 522"/>
              <a:gd name="T13" fmla="*/ 133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22" h="312">
                <a:moveTo>
                  <a:pt x="0" y="133"/>
                </a:moveTo>
                <a:cubicBezTo>
                  <a:pt x="30" y="249"/>
                  <a:pt x="124" y="312"/>
                  <a:pt x="246" y="259"/>
                </a:cubicBezTo>
                <a:cubicBezTo>
                  <a:pt x="332" y="221"/>
                  <a:pt x="419" y="188"/>
                  <a:pt x="522" y="201"/>
                </a:cubicBezTo>
                <a:cubicBezTo>
                  <a:pt x="431" y="89"/>
                  <a:pt x="321" y="17"/>
                  <a:pt x="185" y="11"/>
                </a:cubicBezTo>
                <a:cubicBezTo>
                  <a:pt x="185" y="11"/>
                  <a:pt x="51" y="0"/>
                  <a:pt x="3" y="109"/>
                </a:cubicBezTo>
                <a:cubicBezTo>
                  <a:pt x="137" y="85"/>
                  <a:pt x="279" y="104"/>
                  <a:pt x="409" y="147"/>
                </a:cubicBezTo>
                <a:cubicBezTo>
                  <a:pt x="249" y="106"/>
                  <a:pt x="124" y="106"/>
                  <a:pt x="0" y="1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>
              <a:lnSpc>
                <a:spcPts val="1500"/>
              </a:lnSpc>
            </a:pPr>
            <a:endParaRPr lang="bg-BG" sz="1200" dirty="0">
              <a:solidFill>
                <a:prstClr val="black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21" name="Freeform 33"/>
          <p:cNvSpPr/>
          <p:nvPr/>
        </p:nvSpPr>
        <p:spPr bwMode="auto">
          <a:xfrm>
            <a:off x="9537663" y="3532631"/>
            <a:ext cx="162208" cy="239848"/>
          </a:xfrm>
          <a:custGeom>
            <a:avLst/>
            <a:gdLst>
              <a:gd name="T0" fmla="*/ 40 w 91"/>
              <a:gd name="T1" fmla="*/ 134 h 134"/>
              <a:gd name="T2" fmla="*/ 9 w 91"/>
              <a:gd name="T3" fmla="*/ 85 h 134"/>
              <a:gd name="T4" fmla="*/ 0 w 91"/>
              <a:gd name="T5" fmla="*/ 0 h 134"/>
              <a:gd name="T6" fmla="*/ 84 w 91"/>
              <a:gd name="T7" fmla="*/ 82 h 134"/>
              <a:gd name="T8" fmla="*/ 45 w 91"/>
              <a:gd name="T9" fmla="*/ 132 h 134"/>
              <a:gd name="T10" fmla="*/ 21 w 91"/>
              <a:gd name="T11" fmla="*/ 24 h 134"/>
              <a:gd name="T12" fmla="*/ 40 w 91"/>
              <a:gd name="T13" fmla="*/ 134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" h="134">
                <a:moveTo>
                  <a:pt x="40" y="134"/>
                </a:moveTo>
                <a:cubicBezTo>
                  <a:pt x="16" y="126"/>
                  <a:pt x="6" y="107"/>
                  <a:pt x="9" y="85"/>
                </a:cubicBezTo>
                <a:cubicBezTo>
                  <a:pt x="18" y="56"/>
                  <a:pt x="13" y="27"/>
                  <a:pt x="0" y="0"/>
                </a:cubicBezTo>
                <a:cubicBezTo>
                  <a:pt x="34" y="16"/>
                  <a:pt x="71" y="39"/>
                  <a:pt x="84" y="82"/>
                </a:cubicBezTo>
                <a:cubicBezTo>
                  <a:pt x="91" y="109"/>
                  <a:pt x="80" y="127"/>
                  <a:pt x="45" y="132"/>
                </a:cubicBezTo>
                <a:cubicBezTo>
                  <a:pt x="54" y="94"/>
                  <a:pt x="42" y="57"/>
                  <a:pt x="21" y="24"/>
                </a:cubicBezTo>
                <a:cubicBezTo>
                  <a:pt x="44" y="65"/>
                  <a:pt x="49" y="97"/>
                  <a:pt x="40" y="13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>
              <a:lnSpc>
                <a:spcPts val="1500"/>
              </a:lnSpc>
            </a:pPr>
            <a:endParaRPr lang="bg-BG" sz="1200" dirty="0">
              <a:solidFill>
                <a:prstClr val="black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22" name="Freeform 34"/>
          <p:cNvSpPr/>
          <p:nvPr/>
        </p:nvSpPr>
        <p:spPr bwMode="auto">
          <a:xfrm>
            <a:off x="9424823" y="4361516"/>
            <a:ext cx="573016" cy="885320"/>
          </a:xfrm>
          <a:custGeom>
            <a:avLst/>
            <a:gdLst>
              <a:gd name="T0" fmla="*/ 79 w 321"/>
              <a:gd name="T1" fmla="*/ 23 h 496"/>
              <a:gd name="T2" fmla="*/ 81 w 321"/>
              <a:gd name="T3" fmla="*/ 282 h 496"/>
              <a:gd name="T4" fmla="*/ 232 w 321"/>
              <a:gd name="T5" fmla="*/ 496 h 496"/>
              <a:gd name="T6" fmla="*/ 241 w 321"/>
              <a:gd name="T7" fmla="*/ 77 h 496"/>
              <a:gd name="T8" fmla="*/ 98 w 321"/>
              <a:gd name="T9" fmla="*/ 12 h 496"/>
              <a:gd name="T10" fmla="*/ 226 w 321"/>
              <a:gd name="T11" fmla="*/ 397 h 496"/>
              <a:gd name="T12" fmla="*/ 79 w 321"/>
              <a:gd name="T13" fmla="*/ 23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1" h="496">
                <a:moveTo>
                  <a:pt x="79" y="23"/>
                </a:moveTo>
                <a:cubicBezTo>
                  <a:pt x="16" y="109"/>
                  <a:pt x="0" y="208"/>
                  <a:pt x="81" y="282"/>
                </a:cubicBezTo>
                <a:cubicBezTo>
                  <a:pt x="160" y="356"/>
                  <a:pt x="215" y="413"/>
                  <a:pt x="232" y="496"/>
                </a:cubicBezTo>
                <a:cubicBezTo>
                  <a:pt x="294" y="351"/>
                  <a:pt x="321" y="204"/>
                  <a:pt x="241" y="77"/>
                </a:cubicBezTo>
                <a:cubicBezTo>
                  <a:pt x="200" y="12"/>
                  <a:pt x="149" y="0"/>
                  <a:pt x="98" y="12"/>
                </a:cubicBezTo>
                <a:cubicBezTo>
                  <a:pt x="181" y="124"/>
                  <a:pt x="221" y="261"/>
                  <a:pt x="226" y="397"/>
                </a:cubicBezTo>
                <a:cubicBezTo>
                  <a:pt x="208" y="234"/>
                  <a:pt x="157" y="123"/>
                  <a:pt x="79" y="2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>
              <a:lnSpc>
                <a:spcPts val="1500"/>
              </a:lnSpc>
            </a:pPr>
            <a:endParaRPr lang="bg-BG" sz="1200" dirty="0">
              <a:solidFill>
                <a:prstClr val="black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732927" y="2193904"/>
            <a:ext cx="299462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必须掌握</a:t>
            </a: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：Vim编辑文件，打开与关闭，修改与保存，光标的移动 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732927" y="3154255"/>
            <a:ext cx="2994620" cy="284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了解：块操作，查找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5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2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8964" y="197429"/>
            <a:ext cx="12192000" cy="5715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1" t="53545" r="22272"/>
          <a:stretch>
            <a:fillRect/>
          </a:stretch>
        </p:blipFill>
        <p:spPr>
          <a:xfrm>
            <a:off x="221671" y="3366656"/>
            <a:ext cx="8789291" cy="373033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763014" y="2443326"/>
            <a:ext cx="4026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 ONE</a:t>
            </a:r>
            <a:endParaRPr lang="zh-CN" altLang="en-US" sz="5400" b="1">
              <a:solidFill>
                <a:srgbClr val="784B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763014" y="3630757"/>
            <a:ext cx="4026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40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Vim编辑</a:t>
            </a:r>
            <a:r>
              <a:rPr lang="en-US" altLang="en-US" sz="4000" b="1" dirty="0" err="1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</a:t>
            </a:r>
            <a:r>
              <a:rPr lang="en-US" altLang="en-US" sz="40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zh-CN" altLang="en-US" sz="4000" b="1" dirty="0">
              <a:solidFill>
                <a:srgbClr val="784B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9557886" y="0"/>
            <a:ext cx="2634114" cy="356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 i="1" dirty="0"/>
              <a:t>教学监督热线 </a:t>
            </a:r>
            <a:r>
              <a:rPr lang="en-US" altLang="zh-CN" sz="1600" b="1" i="1" dirty="0"/>
              <a:t>400-1567-315</a:t>
            </a:r>
            <a:endParaRPr lang="zh-CN" altLang="en-US" sz="1600" b="1" i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863" y="6118506"/>
            <a:ext cx="1774487" cy="661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042610" y="514702"/>
            <a:ext cx="4026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400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Vim编辑</a:t>
            </a:r>
            <a:r>
              <a:rPr lang="en-US" altLang="en-US" sz="2400" dirty="0" err="1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</a:t>
            </a:r>
            <a:r>
              <a:rPr lang="en-US" altLang="en-US" sz="2400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zh-CN" altLang="en-US" sz="2400" dirty="0">
              <a:solidFill>
                <a:srgbClr val="784B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Group 172"/>
          <p:cNvGrpSpPr/>
          <p:nvPr/>
        </p:nvGrpSpPr>
        <p:grpSpPr>
          <a:xfrm>
            <a:off x="9119273" y="1952080"/>
            <a:ext cx="1178984" cy="1265768"/>
            <a:chOff x="6839455" y="1464060"/>
            <a:chExt cx="884238" cy="949326"/>
          </a:xfrm>
        </p:grpSpPr>
        <p:sp>
          <p:nvSpPr>
            <p:cNvPr id="8" name="Freeform 95"/>
            <p:cNvSpPr/>
            <p:nvPr/>
          </p:nvSpPr>
          <p:spPr bwMode="auto">
            <a:xfrm>
              <a:off x="6839455" y="1546610"/>
              <a:ext cx="436563" cy="866775"/>
            </a:xfrm>
            <a:custGeom>
              <a:avLst/>
              <a:gdLst/>
              <a:ahLst/>
              <a:cxnLst>
                <a:cxn ang="0">
                  <a:pos x="275" y="249"/>
                </a:cxn>
                <a:cxn ang="0">
                  <a:pos x="159" y="546"/>
                </a:cxn>
                <a:cxn ang="0">
                  <a:pos x="0" y="297"/>
                </a:cxn>
                <a:cxn ang="0">
                  <a:pos x="119" y="0"/>
                </a:cxn>
                <a:cxn ang="0">
                  <a:pos x="275" y="249"/>
                </a:cxn>
              </a:cxnLst>
              <a:rect l="0" t="0" r="r" b="b"/>
              <a:pathLst>
                <a:path w="275" h="546">
                  <a:moveTo>
                    <a:pt x="275" y="249"/>
                  </a:moveTo>
                  <a:lnTo>
                    <a:pt x="159" y="546"/>
                  </a:lnTo>
                  <a:lnTo>
                    <a:pt x="0" y="297"/>
                  </a:lnTo>
                  <a:lnTo>
                    <a:pt x="119" y="0"/>
                  </a:lnTo>
                  <a:lnTo>
                    <a:pt x="275" y="249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9" name="Freeform 97"/>
            <p:cNvSpPr/>
            <p:nvPr/>
          </p:nvSpPr>
          <p:spPr bwMode="auto">
            <a:xfrm>
              <a:off x="7091868" y="1837123"/>
              <a:ext cx="631825" cy="576263"/>
            </a:xfrm>
            <a:custGeom>
              <a:avLst/>
              <a:gdLst/>
              <a:ahLst/>
              <a:cxnLst>
                <a:cxn ang="0">
                  <a:pos x="398" y="0"/>
                </a:cxn>
                <a:cxn ang="0">
                  <a:pos x="282" y="296"/>
                </a:cxn>
                <a:cxn ang="0">
                  <a:pos x="0" y="363"/>
                </a:cxn>
                <a:cxn ang="0">
                  <a:pos x="116" y="66"/>
                </a:cxn>
                <a:cxn ang="0">
                  <a:pos x="398" y="0"/>
                </a:cxn>
              </a:cxnLst>
              <a:rect l="0" t="0" r="r" b="b"/>
              <a:pathLst>
                <a:path w="398" h="363">
                  <a:moveTo>
                    <a:pt x="398" y="0"/>
                  </a:moveTo>
                  <a:lnTo>
                    <a:pt x="282" y="296"/>
                  </a:lnTo>
                  <a:lnTo>
                    <a:pt x="0" y="363"/>
                  </a:lnTo>
                  <a:lnTo>
                    <a:pt x="116" y="66"/>
                  </a:lnTo>
                  <a:lnTo>
                    <a:pt x="398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0" name="Freeform 114"/>
            <p:cNvSpPr/>
            <p:nvPr/>
          </p:nvSpPr>
          <p:spPr bwMode="auto">
            <a:xfrm>
              <a:off x="7028368" y="1464060"/>
              <a:ext cx="695325" cy="477838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60" y="11"/>
                </a:cxn>
                <a:cxn ang="0">
                  <a:pos x="117" y="0"/>
                </a:cxn>
                <a:cxn ang="0">
                  <a:pos x="151" y="49"/>
                </a:cxn>
                <a:cxn ang="0">
                  <a:pos x="185" y="99"/>
                </a:cxn>
                <a:cxn ang="0">
                  <a:pos x="127" y="113"/>
                </a:cxn>
                <a:cxn ang="0">
                  <a:pos x="66" y="127"/>
                </a:cxn>
                <a:cxn ang="0">
                  <a:pos x="32" y="73"/>
                </a:cxn>
                <a:cxn ang="0">
                  <a:pos x="0" y="22"/>
                </a:cxn>
              </a:cxnLst>
              <a:rect l="0" t="0" r="r" b="b"/>
              <a:pathLst>
                <a:path w="185" h="127">
                  <a:moveTo>
                    <a:pt x="0" y="22"/>
                  </a:moveTo>
                  <a:cubicBezTo>
                    <a:pt x="20" y="18"/>
                    <a:pt x="40" y="14"/>
                    <a:pt x="60" y="11"/>
                  </a:cubicBezTo>
                  <a:cubicBezTo>
                    <a:pt x="79" y="7"/>
                    <a:pt x="99" y="4"/>
                    <a:pt x="117" y="0"/>
                  </a:cubicBezTo>
                  <a:cubicBezTo>
                    <a:pt x="128" y="16"/>
                    <a:pt x="139" y="32"/>
                    <a:pt x="151" y="49"/>
                  </a:cubicBezTo>
                  <a:cubicBezTo>
                    <a:pt x="162" y="65"/>
                    <a:pt x="174" y="82"/>
                    <a:pt x="185" y="99"/>
                  </a:cubicBezTo>
                  <a:cubicBezTo>
                    <a:pt x="166" y="104"/>
                    <a:pt x="147" y="108"/>
                    <a:pt x="127" y="113"/>
                  </a:cubicBezTo>
                  <a:cubicBezTo>
                    <a:pt x="108" y="117"/>
                    <a:pt x="87" y="122"/>
                    <a:pt x="66" y="127"/>
                  </a:cubicBezTo>
                  <a:cubicBezTo>
                    <a:pt x="55" y="109"/>
                    <a:pt x="43" y="91"/>
                    <a:pt x="32" y="73"/>
                  </a:cubicBezTo>
                  <a:cubicBezTo>
                    <a:pt x="21" y="56"/>
                    <a:pt x="10" y="39"/>
                    <a:pt x="0" y="22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11" name="Group 134"/>
          <p:cNvGrpSpPr/>
          <p:nvPr/>
        </p:nvGrpSpPr>
        <p:grpSpPr>
          <a:xfrm>
            <a:off x="801816" y="1680807"/>
            <a:ext cx="864665" cy="865389"/>
            <a:chOff x="3287425" y="1417883"/>
            <a:chExt cx="648499" cy="649042"/>
          </a:xfrm>
        </p:grpSpPr>
        <p:sp>
          <p:nvSpPr>
            <p:cNvPr id="12" name="Oval 72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" name="Oval 73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01</a:t>
              </a:r>
              <a:endParaRPr lang="en-US" sz="135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3" name="Group 173"/>
          <p:cNvGrpSpPr/>
          <p:nvPr/>
        </p:nvGrpSpPr>
        <p:grpSpPr>
          <a:xfrm>
            <a:off x="9536258" y="2474898"/>
            <a:ext cx="1545167" cy="1595967"/>
            <a:chOff x="7152193" y="1856173"/>
            <a:chExt cx="1158875" cy="1196975"/>
          </a:xfrm>
        </p:grpSpPr>
        <p:sp>
          <p:nvSpPr>
            <p:cNvPr id="24" name="Freeform 98"/>
            <p:cNvSpPr/>
            <p:nvPr/>
          </p:nvSpPr>
          <p:spPr bwMode="auto">
            <a:xfrm>
              <a:off x="7152193" y="2002223"/>
              <a:ext cx="557213" cy="1050925"/>
            </a:xfrm>
            <a:custGeom>
              <a:avLst/>
              <a:gdLst/>
              <a:ahLst/>
              <a:cxnLst>
                <a:cxn ang="0">
                  <a:pos x="351" y="365"/>
                </a:cxn>
                <a:cxn ang="0">
                  <a:pos x="232" y="662"/>
                </a:cxn>
                <a:cxn ang="0">
                  <a:pos x="0" y="297"/>
                </a:cxn>
                <a:cxn ang="0">
                  <a:pos x="118" y="0"/>
                </a:cxn>
                <a:cxn ang="0">
                  <a:pos x="351" y="365"/>
                </a:cxn>
              </a:cxnLst>
              <a:rect l="0" t="0" r="r" b="b"/>
              <a:pathLst>
                <a:path w="351" h="662">
                  <a:moveTo>
                    <a:pt x="351" y="365"/>
                  </a:moveTo>
                  <a:lnTo>
                    <a:pt x="232" y="662"/>
                  </a:lnTo>
                  <a:lnTo>
                    <a:pt x="0" y="297"/>
                  </a:lnTo>
                  <a:lnTo>
                    <a:pt x="118" y="0"/>
                  </a:lnTo>
                  <a:lnTo>
                    <a:pt x="351" y="365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5" name="Freeform 99"/>
            <p:cNvSpPr/>
            <p:nvPr/>
          </p:nvSpPr>
          <p:spPr bwMode="auto">
            <a:xfrm>
              <a:off x="7339518" y="1856173"/>
              <a:ext cx="971550" cy="725488"/>
            </a:xfrm>
            <a:custGeom>
              <a:avLst/>
              <a:gdLst/>
              <a:ahLst/>
              <a:cxnLst>
                <a:cxn ang="0">
                  <a:pos x="0" y="39"/>
                </a:cxn>
                <a:cxn ang="0">
                  <a:pos x="81" y="19"/>
                </a:cxn>
                <a:cxn ang="0">
                  <a:pos x="158" y="0"/>
                </a:cxn>
                <a:cxn ang="0">
                  <a:pos x="207" y="71"/>
                </a:cxn>
                <a:cxn ang="0">
                  <a:pos x="258" y="144"/>
                </a:cxn>
                <a:cxn ang="0">
                  <a:pos x="180" y="168"/>
                </a:cxn>
                <a:cxn ang="0">
                  <a:pos x="98" y="193"/>
                </a:cxn>
                <a:cxn ang="0">
                  <a:pos x="48" y="114"/>
                </a:cxn>
                <a:cxn ang="0">
                  <a:pos x="0" y="39"/>
                </a:cxn>
              </a:cxnLst>
              <a:rect l="0" t="0" r="r" b="b"/>
              <a:pathLst>
                <a:path w="258" h="193">
                  <a:moveTo>
                    <a:pt x="0" y="39"/>
                  </a:moveTo>
                  <a:cubicBezTo>
                    <a:pt x="27" y="32"/>
                    <a:pt x="54" y="25"/>
                    <a:pt x="81" y="19"/>
                  </a:cubicBezTo>
                  <a:cubicBezTo>
                    <a:pt x="107" y="13"/>
                    <a:pt x="133" y="6"/>
                    <a:pt x="158" y="0"/>
                  </a:cubicBezTo>
                  <a:cubicBezTo>
                    <a:pt x="174" y="23"/>
                    <a:pt x="190" y="47"/>
                    <a:pt x="207" y="71"/>
                  </a:cubicBezTo>
                  <a:cubicBezTo>
                    <a:pt x="224" y="95"/>
                    <a:pt x="240" y="120"/>
                    <a:pt x="258" y="144"/>
                  </a:cubicBezTo>
                  <a:cubicBezTo>
                    <a:pt x="232" y="152"/>
                    <a:pt x="206" y="160"/>
                    <a:pt x="180" y="168"/>
                  </a:cubicBezTo>
                  <a:cubicBezTo>
                    <a:pt x="153" y="176"/>
                    <a:pt x="126" y="185"/>
                    <a:pt x="98" y="193"/>
                  </a:cubicBezTo>
                  <a:cubicBezTo>
                    <a:pt x="81" y="166"/>
                    <a:pt x="64" y="140"/>
                    <a:pt x="48" y="114"/>
                  </a:cubicBezTo>
                  <a:cubicBezTo>
                    <a:pt x="31" y="89"/>
                    <a:pt x="15" y="64"/>
                    <a:pt x="0" y="39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6" name="Freeform 101"/>
            <p:cNvSpPr/>
            <p:nvPr/>
          </p:nvSpPr>
          <p:spPr bwMode="auto">
            <a:xfrm>
              <a:off x="7520493" y="2397510"/>
              <a:ext cx="790575" cy="655638"/>
            </a:xfrm>
            <a:custGeom>
              <a:avLst/>
              <a:gdLst/>
              <a:ahLst/>
              <a:cxnLst>
                <a:cxn ang="0">
                  <a:pos x="498" y="0"/>
                </a:cxn>
                <a:cxn ang="0">
                  <a:pos x="380" y="299"/>
                </a:cxn>
                <a:cxn ang="0">
                  <a:pos x="0" y="413"/>
                </a:cxn>
                <a:cxn ang="0">
                  <a:pos x="119" y="116"/>
                </a:cxn>
                <a:cxn ang="0">
                  <a:pos x="498" y="0"/>
                </a:cxn>
              </a:cxnLst>
              <a:rect l="0" t="0" r="r" b="b"/>
              <a:pathLst>
                <a:path w="498" h="413">
                  <a:moveTo>
                    <a:pt x="498" y="0"/>
                  </a:moveTo>
                  <a:lnTo>
                    <a:pt x="380" y="299"/>
                  </a:lnTo>
                  <a:lnTo>
                    <a:pt x="0" y="413"/>
                  </a:lnTo>
                  <a:lnTo>
                    <a:pt x="119" y="116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27" name="Group 171"/>
          <p:cNvGrpSpPr/>
          <p:nvPr/>
        </p:nvGrpSpPr>
        <p:grpSpPr>
          <a:xfrm>
            <a:off x="8031307" y="1892814"/>
            <a:ext cx="1585384" cy="1545167"/>
            <a:chOff x="6023480" y="1419610"/>
            <a:chExt cx="1189038" cy="1158875"/>
          </a:xfrm>
        </p:grpSpPr>
        <p:sp>
          <p:nvSpPr>
            <p:cNvPr id="28" name="Freeform 96"/>
            <p:cNvSpPr/>
            <p:nvPr/>
          </p:nvSpPr>
          <p:spPr bwMode="auto">
            <a:xfrm>
              <a:off x="6210805" y="1419610"/>
              <a:ext cx="1001713" cy="688975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91" y="15"/>
                </a:cxn>
                <a:cxn ang="0">
                  <a:pos x="177" y="0"/>
                </a:cxn>
                <a:cxn ang="0">
                  <a:pos x="220" y="69"/>
                </a:cxn>
                <a:cxn ang="0">
                  <a:pos x="266" y="141"/>
                </a:cxn>
                <a:cxn ang="0">
                  <a:pos x="178" y="161"/>
                </a:cxn>
                <a:cxn ang="0">
                  <a:pos x="86" y="183"/>
                </a:cxn>
                <a:cxn ang="0">
                  <a:pos x="42" y="106"/>
                </a:cxn>
                <a:cxn ang="0">
                  <a:pos x="0" y="32"/>
                </a:cxn>
              </a:cxnLst>
              <a:rect l="0" t="0" r="r" b="b"/>
              <a:pathLst>
                <a:path w="266" h="183">
                  <a:moveTo>
                    <a:pt x="0" y="32"/>
                  </a:moveTo>
                  <a:cubicBezTo>
                    <a:pt x="31" y="26"/>
                    <a:pt x="61" y="21"/>
                    <a:pt x="91" y="15"/>
                  </a:cubicBezTo>
                  <a:cubicBezTo>
                    <a:pt x="120" y="10"/>
                    <a:pt x="149" y="5"/>
                    <a:pt x="177" y="0"/>
                  </a:cubicBezTo>
                  <a:cubicBezTo>
                    <a:pt x="191" y="22"/>
                    <a:pt x="206" y="45"/>
                    <a:pt x="220" y="69"/>
                  </a:cubicBezTo>
                  <a:cubicBezTo>
                    <a:pt x="235" y="92"/>
                    <a:pt x="250" y="116"/>
                    <a:pt x="266" y="141"/>
                  </a:cubicBezTo>
                  <a:cubicBezTo>
                    <a:pt x="237" y="147"/>
                    <a:pt x="208" y="154"/>
                    <a:pt x="178" y="161"/>
                  </a:cubicBezTo>
                  <a:cubicBezTo>
                    <a:pt x="148" y="168"/>
                    <a:pt x="117" y="176"/>
                    <a:pt x="86" y="183"/>
                  </a:cubicBezTo>
                  <a:cubicBezTo>
                    <a:pt x="71" y="157"/>
                    <a:pt x="56" y="131"/>
                    <a:pt x="42" y="106"/>
                  </a:cubicBezTo>
                  <a:cubicBezTo>
                    <a:pt x="28" y="81"/>
                    <a:pt x="14" y="56"/>
                    <a:pt x="0" y="3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9" name="Freeform 102"/>
            <p:cNvSpPr/>
            <p:nvPr/>
          </p:nvSpPr>
          <p:spPr bwMode="auto">
            <a:xfrm>
              <a:off x="6345743" y="1949835"/>
              <a:ext cx="866775" cy="628650"/>
            </a:xfrm>
            <a:custGeom>
              <a:avLst/>
              <a:gdLst/>
              <a:ahLst/>
              <a:cxnLst>
                <a:cxn ang="0">
                  <a:pos x="546" y="0"/>
                </a:cxn>
                <a:cxn ang="0">
                  <a:pos x="427" y="296"/>
                </a:cxn>
                <a:cxn ang="0">
                  <a:pos x="0" y="396"/>
                </a:cxn>
                <a:cxn ang="0">
                  <a:pos x="119" y="100"/>
                </a:cxn>
                <a:cxn ang="0">
                  <a:pos x="546" y="0"/>
                </a:cxn>
              </a:cxnLst>
              <a:rect l="0" t="0" r="r" b="b"/>
              <a:pathLst>
                <a:path w="546" h="396">
                  <a:moveTo>
                    <a:pt x="546" y="0"/>
                  </a:moveTo>
                  <a:lnTo>
                    <a:pt x="427" y="296"/>
                  </a:lnTo>
                  <a:lnTo>
                    <a:pt x="0" y="396"/>
                  </a:lnTo>
                  <a:lnTo>
                    <a:pt x="119" y="10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0" name="Freeform 104"/>
            <p:cNvSpPr/>
            <p:nvPr/>
          </p:nvSpPr>
          <p:spPr bwMode="auto">
            <a:xfrm>
              <a:off x="6023480" y="1540260"/>
              <a:ext cx="511175" cy="1038225"/>
            </a:xfrm>
            <a:custGeom>
              <a:avLst/>
              <a:gdLst/>
              <a:ahLst/>
              <a:cxnLst>
                <a:cxn ang="0">
                  <a:pos x="322" y="358"/>
                </a:cxn>
                <a:cxn ang="0">
                  <a:pos x="203" y="654"/>
                </a:cxn>
                <a:cxn ang="0">
                  <a:pos x="0" y="296"/>
                </a:cxn>
                <a:cxn ang="0">
                  <a:pos x="118" y="0"/>
                </a:cxn>
                <a:cxn ang="0">
                  <a:pos x="322" y="358"/>
                </a:cxn>
              </a:cxnLst>
              <a:rect l="0" t="0" r="r" b="b"/>
              <a:pathLst>
                <a:path w="322" h="654">
                  <a:moveTo>
                    <a:pt x="322" y="358"/>
                  </a:moveTo>
                  <a:lnTo>
                    <a:pt x="203" y="654"/>
                  </a:lnTo>
                  <a:lnTo>
                    <a:pt x="0" y="296"/>
                  </a:lnTo>
                  <a:lnTo>
                    <a:pt x="118" y="0"/>
                  </a:lnTo>
                  <a:lnTo>
                    <a:pt x="322" y="358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31" name="Group 178"/>
          <p:cNvGrpSpPr/>
          <p:nvPr/>
        </p:nvGrpSpPr>
        <p:grpSpPr>
          <a:xfrm>
            <a:off x="10092941" y="3437981"/>
            <a:ext cx="1265767" cy="1460500"/>
            <a:chOff x="7569705" y="2578485"/>
            <a:chExt cx="949325" cy="1095375"/>
          </a:xfrm>
        </p:grpSpPr>
        <p:sp>
          <p:nvSpPr>
            <p:cNvPr id="32" name="Freeform 100"/>
            <p:cNvSpPr/>
            <p:nvPr/>
          </p:nvSpPr>
          <p:spPr bwMode="auto">
            <a:xfrm>
              <a:off x="7874505" y="3026160"/>
              <a:ext cx="644525" cy="647700"/>
            </a:xfrm>
            <a:custGeom>
              <a:avLst/>
              <a:gdLst/>
              <a:ahLst/>
              <a:cxnLst>
                <a:cxn ang="0">
                  <a:pos x="406" y="0"/>
                </a:cxn>
                <a:cxn ang="0">
                  <a:pos x="287" y="297"/>
                </a:cxn>
                <a:cxn ang="0">
                  <a:pos x="0" y="408"/>
                </a:cxn>
                <a:cxn ang="0">
                  <a:pos x="119" y="112"/>
                </a:cxn>
                <a:cxn ang="0">
                  <a:pos x="406" y="0"/>
                </a:cxn>
              </a:cxnLst>
              <a:rect l="0" t="0" r="r" b="b"/>
              <a:pathLst>
                <a:path w="406" h="408">
                  <a:moveTo>
                    <a:pt x="406" y="0"/>
                  </a:moveTo>
                  <a:lnTo>
                    <a:pt x="287" y="297"/>
                  </a:lnTo>
                  <a:lnTo>
                    <a:pt x="0" y="408"/>
                  </a:lnTo>
                  <a:lnTo>
                    <a:pt x="119" y="112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3" name="Freeform 108"/>
            <p:cNvSpPr/>
            <p:nvPr/>
          </p:nvSpPr>
          <p:spPr bwMode="auto">
            <a:xfrm>
              <a:off x="7569705" y="2721360"/>
              <a:ext cx="493713" cy="952500"/>
            </a:xfrm>
            <a:custGeom>
              <a:avLst/>
              <a:gdLst/>
              <a:ahLst/>
              <a:cxnLst>
                <a:cxn ang="0">
                  <a:pos x="311" y="304"/>
                </a:cxn>
                <a:cxn ang="0">
                  <a:pos x="192" y="600"/>
                </a:cxn>
                <a:cxn ang="0">
                  <a:pos x="0" y="297"/>
                </a:cxn>
                <a:cxn ang="0">
                  <a:pos x="119" y="0"/>
                </a:cxn>
                <a:cxn ang="0">
                  <a:pos x="311" y="304"/>
                </a:cxn>
              </a:cxnLst>
              <a:rect l="0" t="0" r="r" b="b"/>
              <a:pathLst>
                <a:path w="311" h="600">
                  <a:moveTo>
                    <a:pt x="311" y="304"/>
                  </a:moveTo>
                  <a:lnTo>
                    <a:pt x="192" y="600"/>
                  </a:lnTo>
                  <a:lnTo>
                    <a:pt x="0" y="297"/>
                  </a:lnTo>
                  <a:lnTo>
                    <a:pt x="119" y="0"/>
                  </a:lnTo>
                  <a:lnTo>
                    <a:pt x="311" y="30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4" name="Freeform 112"/>
            <p:cNvSpPr/>
            <p:nvPr/>
          </p:nvSpPr>
          <p:spPr bwMode="auto">
            <a:xfrm>
              <a:off x="7756237" y="2578485"/>
              <a:ext cx="760413" cy="625475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61" y="18"/>
                </a:cxn>
                <a:cxn ang="0">
                  <a:pos x="120" y="0"/>
                </a:cxn>
                <a:cxn ang="0">
                  <a:pos x="160" y="58"/>
                </a:cxn>
                <a:cxn ang="0">
                  <a:pos x="202" y="119"/>
                </a:cxn>
                <a:cxn ang="0">
                  <a:pos x="143" y="142"/>
                </a:cxn>
                <a:cxn ang="0">
                  <a:pos x="81" y="166"/>
                </a:cxn>
                <a:cxn ang="0">
                  <a:pos x="40" y="100"/>
                </a:cxn>
                <a:cxn ang="0">
                  <a:pos x="0" y="38"/>
                </a:cxn>
              </a:cxnLst>
              <a:rect l="0" t="0" r="r" b="b"/>
              <a:pathLst>
                <a:path w="202" h="166">
                  <a:moveTo>
                    <a:pt x="0" y="38"/>
                  </a:moveTo>
                  <a:cubicBezTo>
                    <a:pt x="21" y="31"/>
                    <a:pt x="41" y="24"/>
                    <a:pt x="61" y="18"/>
                  </a:cubicBezTo>
                  <a:cubicBezTo>
                    <a:pt x="81" y="12"/>
                    <a:pt x="101" y="6"/>
                    <a:pt x="120" y="0"/>
                  </a:cubicBezTo>
                  <a:cubicBezTo>
                    <a:pt x="133" y="19"/>
                    <a:pt x="146" y="38"/>
                    <a:pt x="160" y="58"/>
                  </a:cubicBezTo>
                  <a:cubicBezTo>
                    <a:pt x="173" y="78"/>
                    <a:pt x="187" y="98"/>
                    <a:pt x="202" y="119"/>
                  </a:cubicBezTo>
                  <a:cubicBezTo>
                    <a:pt x="182" y="126"/>
                    <a:pt x="163" y="134"/>
                    <a:pt x="143" y="142"/>
                  </a:cubicBezTo>
                  <a:cubicBezTo>
                    <a:pt x="123" y="149"/>
                    <a:pt x="102" y="158"/>
                    <a:pt x="81" y="166"/>
                  </a:cubicBezTo>
                  <a:cubicBezTo>
                    <a:pt x="67" y="144"/>
                    <a:pt x="53" y="122"/>
                    <a:pt x="40" y="100"/>
                  </a:cubicBezTo>
                  <a:cubicBezTo>
                    <a:pt x="26" y="79"/>
                    <a:pt x="13" y="58"/>
                    <a:pt x="0" y="3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35" name="Group 170"/>
          <p:cNvGrpSpPr/>
          <p:nvPr/>
        </p:nvGrpSpPr>
        <p:grpSpPr>
          <a:xfrm>
            <a:off x="7248140" y="2248414"/>
            <a:ext cx="1339851" cy="1394884"/>
            <a:chOff x="5436105" y="1686310"/>
            <a:chExt cx="1004888" cy="1046163"/>
          </a:xfrm>
        </p:grpSpPr>
        <p:sp>
          <p:nvSpPr>
            <p:cNvPr id="36" name="Freeform 105"/>
            <p:cNvSpPr/>
            <p:nvPr/>
          </p:nvSpPr>
          <p:spPr bwMode="auto">
            <a:xfrm>
              <a:off x="5664705" y="2122873"/>
              <a:ext cx="776288" cy="609600"/>
            </a:xfrm>
            <a:custGeom>
              <a:avLst/>
              <a:gdLst/>
              <a:ahLst/>
              <a:cxnLst>
                <a:cxn ang="0">
                  <a:pos x="489" y="0"/>
                </a:cxn>
                <a:cxn ang="0">
                  <a:pos x="370" y="297"/>
                </a:cxn>
                <a:cxn ang="0">
                  <a:pos x="0" y="384"/>
                </a:cxn>
                <a:cxn ang="0">
                  <a:pos x="116" y="88"/>
                </a:cxn>
                <a:cxn ang="0">
                  <a:pos x="489" y="0"/>
                </a:cxn>
              </a:cxnLst>
              <a:rect l="0" t="0" r="r" b="b"/>
              <a:pathLst>
                <a:path w="489" h="384">
                  <a:moveTo>
                    <a:pt x="489" y="0"/>
                  </a:moveTo>
                  <a:lnTo>
                    <a:pt x="370" y="297"/>
                  </a:lnTo>
                  <a:lnTo>
                    <a:pt x="0" y="384"/>
                  </a:lnTo>
                  <a:lnTo>
                    <a:pt x="116" y="88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7" name="Freeform 106"/>
            <p:cNvSpPr/>
            <p:nvPr/>
          </p:nvSpPr>
          <p:spPr bwMode="auto">
            <a:xfrm>
              <a:off x="5436105" y="1791085"/>
              <a:ext cx="412750" cy="941388"/>
            </a:xfrm>
            <a:custGeom>
              <a:avLst/>
              <a:gdLst/>
              <a:ahLst/>
              <a:cxnLst>
                <a:cxn ang="0">
                  <a:pos x="260" y="297"/>
                </a:cxn>
                <a:cxn ang="0">
                  <a:pos x="144" y="593"/>
                </a:cxn>
                <a:cxn ang="0">
                  <a:pos x="0" y="297"/>
                </a:cxn>
                <a:cxn ang="0">
                  <a:pos x="118" y="0"/>
                </a:cxn>
                <a:cxn ang="0">
                  <a:pos x="260" y="297"/>
                </a:cxn>
              </a:cxnLst>
              <a:rect l="0" t="0" r="r" b="b"/>
              <a:pathLst>
                <a:path w="260" h="593">
                  <a:moveTo>
                    <a:pt x="260" y="297"/>
                  </a:moveTo>
                  <a:lnTo>
                    <a:pt x="144" y="593"/>
                  </a:lnTo>
                  <a:lnTo>
                    <a:pt x="0" y="297"/>
                  </a:lnTo>
                  <a:lnTo>
                    <a:pt x="118" y="0"/>
                  </a:lnTo>
                  <a:lnTo>
                    <a:pt x="260" y="29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8" name="Freeform 113"/>
            <p:cNvSpPr/>
            <p:nvPr/>
          </p:nvSpPr>
          <p:spPr bwMode="auto">
            <a:xfrm>
              <a:off x="5623430" y="1686310"/>
              <a:ext cx="817563" cy="576263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78" y="14"/>
                </a:cxn>
                <a:cxn ang="0">
                  <a:pos x="152" y="0"/>
                </a:cxn>
                <a:cxn ang="0">
                  <a:pos x="184" y="57"/>
                </a:cxn>
                <a:cxn ang="0">
                  <a:pos x="217" y="116"/>
                </a:cxn>
                <a:cxn ang="0">
                  <a:pos x="141" y="134"/>
                </a:cxn>
                <a:cxn ang="0">
                  <a:pos x="60" y="153"/>
                </a:cxn>
                <a:cxn ang="0">
                  <a:pos x="29" y="89"/>
                </a:cxn>
                <a:cxn ang="0">
                  <a:pos x="0" y="28"/>
                </a:cxn>
              </a:cxnLst>
              <a:rect l="0" t="0" r="r" b="b"/>
              <a:pathLst>
                <a:path w="217" h="153">
                  <a:moveTo>
                    <a:pt x="0" y="28"/>
                  </a:moveTo>
                  <a:cubicBezTo>
                    <a:pt x="26" y="23"/>
                    <a:pt x="52" y="18"/>
                    <a:pt x="78" y="14"/>
                  </a:cubicBezTo>
                  <a:cubicBezTo>
                    <a:pt x="103" y="9"/>
                    <a:pt x="128" y="5"/>
                    <a:pt x="152" y="0"/>
                  </a:cubicBezTo>
                  <a:cubicBezTo>
                    <a:pt x="163" y="19"/>
                    <a:pt x="173" y="38"/>
                    <a:pt x="184" y="57"/>
                  </a:cubicBezTo>
                  <a:cubicBezTo>
                    <a:pt x="195" y="76"/>
                    <a:pt x="206" y="96"/>
                    <a:pt x="217" y="116"/>
                  </a:cubicBezTo>
                  <a:cubicBezTo>
                    <a:pt x="192" y="122"/>
                    <a:pt x="167" y="128"/>
                    <a:pt x="141" y="134"/>
                  </a:cubicBezTo>
                  <a:cubicBezTo>
                    <a:pt x="115" y="140"/>
                    <a:pt x="88" y="146"/>
                    <a:pt x="60" y="153"/>
                  </a:cubicBezTo>
                  <a:cubicBezTo>
                    <a:pt x="50" y="131"/>
                    <a:pt x="39" y="110"/>
                    <a:pt x="29" y="89"/>
                  </a:cubicBezTo>
                  <a:cubicBezTo>
                    <a:pt x="19" y="68"/>
                    <a:pt x="9" y="48"/>
                    <a:pt x="0" y="2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39" name="Group 174"/>
          <p:cNvGrpSpPr/>
          <p:nvPr/>
        </p:nvGrpSpPr>
        <p:grpSpPr>
          <a:xfrm>
            <a:off x="8573173" y="2483364"/>
            <a:ext cx="1644651" cy="1693333"/>
            <a:chOff x="6429880" y="1862523"/>
            <a:chExt cx="1233488" cy="1270000"/>
          </a:xfrm>
        </p:grpSpPr>
        <p:sp>
          <p:nvSpPr>
            <p:cNvPr id="40" name="Freeform 103"/>
            <p:cNvSpPr/>
            <p:nvPr/>
          </p:nvSpPr>
          <p:spPr bwMode="auto">
            <a:xfrm>
              <a:off x="6429880" y="2024448"/>
              <a:ext cx="544513" cy="1108075"/>
            </a:xfrm>
            <a:custGeom>
              <a:avLst/>
              <a:gdLst/>
              <a:ahLst/>
              <a:cxnLst>
                <a:cxn ang="0">
                  <a:pos x="343" y="399"/>
                </a:cxn>
                <a:cxn ang="0">
                  <a:pos x="225" y="698"/>
                </a:cxn>
                <a:cxn ang="0">
                  <a:pos x="0" y="297"/>
                </a:cxn>
                <a:cxn ang="0">
                  <a:pos x="118" y="0"/>
                </a:cxn>
                <a:cxn ang="0">
                  <a:pos x="343" y="399"/>
                </a:cxn>
              </a:cxnLst>
              <a:rect l="0" t="0" r="r" b="b"/>
              <a:pathLst>
                <a:path w="343" h="698">
                  <a:moveTo>
                    <a:pt x="343" y="399"/>
                  </a:moveTo>
                  <a:lnTo>
                    <a:pt x="225" y="698"/>
                  </a:lnTo>
                  <a:lnTo>
                    <a:pt x="0" y="297"/>
                  </a:lnTo>
                  <a:lnTo>
                    <a:pt x="118" y="0"/>
                  </a:lnTo>
                  <a:lnTo>
                    <a:pt x="343" y="399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41" name="Freeform 107"/>
            <p:cNvSpPr/>
            <p:nvPr/>
          </p:nvSpPr>
          <p:spPr bwMode="auto">
            <a:xfrm>
              <a:off x="6787068" y="2446723"/>
              <a:ext cx="876300" cy="685800"/>
            </a:xfrm>
            <a:custGeom>
              <a:avLst/>
              <a:gdLst/>
              <a:ahLst/>
              <a:cxnLst>
                <a:cxn ang="0">
                  <a:pos x="552" y="0"/>
                </a:cxn>
                <a:cxn ang="0">
                  <a:pos x="434" y="299"/>
                </a:cxn>
                <a:cxn ang="0">
                  <a:pos x="0" y="432"/>
                </a:cxn>
                <a:cxn ang="0">
                  <a:pos x="118" y="133"/>
                </a:cxn>
                <a:cxn ang="0">
                  <a:pos x="552" y="0"/>
                </a:cxn>
              </a:cxnLst>
              <a:rect l="0" t="0" r="r" b="b"/>
              <a:pathLst>
                <a:path w="552" h="432">
                  <a:moveTo>
                    <a:pt x="552" y="0"/>
                  </a:moveTo>
                  <a:lnTo>
                    <a:pt x="434" y="299"/>
                  </a:lnTo>
                  <a:lnTo>
                    <a:pt x="0" y="432"/>
                  </a:lnTo>
                  <a:lnTo>
                    <a:pt x="118" y="133"/>
                  </a:lnTo>
                  <a:lnTo>
                    <a:pt x="552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42" name="Freeform 115"/>
            <p:cNvSpPr/>
            <p:nvPr/>
          </p:nvSpPr>
          <p:spPr bwMode="auto">
            <a:xfrm>
              <a:off x="6614030" y="1862523"/>
              <a:ext cx="1046163" cy="798513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93" y="22"/>
                </a:cxn>
                <a:cxn ang="0">
                  <a:pos x="180" y="0"/>
                </a:cxn>
                <a:cxn ang="0">
                  <a:pos x="228" y="77"/>
                </a:cxn>
                <a:cxn ang="0">
                  <a:pos x="278" y="156"/>
                </a:cxn>
                <a:cxn ang="0">
                  <a:pos x="190" y="183"/>
                </a:cxn>
                <a:cxn ang="0">
                  <a:pos x="95" y="212"/>
                </a:cxn>
                <a:cxn ang="0">
                  <a:pos x="47" y="126"/>
                </a:cxn>
                <a:cxn ang="0">
                  <a:pos x="0" y="44"/>
                </a:cxn>
              </a:cxnLst>
              <a:rect l="0" t="0" r="r" b="b"/>
              <a:pathLst>
                <a:path w="278" h="212">
                  <a:moveTo>
                    <a:pt x="0" y="44"/>
                  </a:moveTo>
                  <a:cubicBezTo>
                    <a:pt x="32" y="36"/>
                    <a:pt x="63" y="29"/>
                    <a:pt x="93" y="22"/>
                  </a:cubicBezTo>
                  <a:cubicBezTo>
                    <a:pt x="123" y="14"/>
                    <a:pt x="152" y="7"/>
                    <a:pt x="180" y="0"/>
                  </a:cubicBezTo>
                  <a:cubicBezTo>
                    <a:pt x="196" y="25"/>
                    <a:pt x="212" y="51"/>
                    <a:pt x="228" y="77"/>
                  </a:cubicBezTo>
                  <a:cubicBezTo>
                    <a:pt x="245" y="103"/>
                    <a:pt x="261" y="129"/>
                    <a:pt x="278" y="156"/>
                  </a:cubicBezTo>
                  <a:cubicBezTo>
                    <a:pt x="249" y="165"/>
                    <a:pt x="220" y="174"/>
                    <a:pt x="190" y="183"/>
                  </a:cubicBezTo>
                  <a:cubicBezTo>
                    <a:pt x="159" y="193"/>
                    <a:pt x="127" y="202"/>
                    <a:pt x="95" y="212"/>
                  </a:cubicBezTo>
                  <a:cubicBezTo>
                    <a:pt x="79" y="183"/>
                    <a:pt x="63" y="154"/>
                    <a:pt x="47" y="126"/>
                  </a:cubicBezTo>
                  <a:cubicBezTo>
                    <a:pt x="31" y="98"/>
                    <a:pt x="15" y="71"/>
                    <a:pt x="0" y="44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43" name="Group 175"/>
          <p:cNvGrpSpPr/>
          <p:nvPr/>
        </p:nvGrpSpPr>
        <p:grpSpPr>
          <a:xfrm>
            <a:off x="7358207" y="2946914"/>
            <a:ext cx="1761067" cy="1805517"/>
            <a:chOff x="5518655" y="2210185"/>
            <a:chExt cx="1320800" cy="1354138"/>
          </a:xfrm>
        </p:grpSpPr>
        <p:sp>
          <p:nvSpPr>
            <p:cNvPr id="44" name="Freeform 116"/>
            <p:cNvSpPr/>
            <p:nvPr/>
          </p:nvSpPr>
          <p:spPr bwMode="auto">
            <a:xfrm>
              <a:off x="5856793" y="2849948"/>
              <a:ext cx="968375" cy="714375"/>
            </a:xfrm>
            <a:custGeom>
              <a:avLst/>
              <a:gdLst/>
              <a:ahLst/>
              <a:cxnLst>
                <a:cxn ang="0">
                  <a:pos x="610" y="0"/>
                </a:cxn>
                <a:cxn ang="0">
                  <a:pos x="493" y="296"/>
                </a:cxn>
                <a:cxn ang="0">
                  <a:pos x="0" y="450"/>
                </a:cxn>
                <a:cxn ang="0">
                  <a:pos x="116" y="154"/>
                </a:cxn>
                <a:cxn ang="0">
                  <a:pos x="610" y="0"/>
                </a:cxn>
              </a:cxnLst>
              <a:rect l="0" t="0" r="r" b="b"/>
              <a:pathLst>
                <a:path w="610" h="450">
                  <a:moveTo>
                    <a:pt x="610" y="0"/>
                  </a:moveTo>
                  <a:lnTo>
                    <a:pt x="493" y="296"/>
                  </a:lnTo>
                  <a:lnTo>
                    <a:pt x="0" y="450"/>
                  </a:lnTo>
                  <a:lnTo>
                    <a:pt x="116" y="154"/>
                  </a:lnTo>
                  <a:lnTo>
                    <a:pt x="610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45" name="Freeform 117"/>
            <p:cNvSpPr/>
            <p:nvPr/>
          </p:nvSpPr>
          <p:spPr bwMode="auto">
            <a:xfrm>
              <a:off x="5518655" y="2402273"/>
              <a:ext cx="527050" cy="1162050"/>
            </a:xfrm>
            <a:custGeom>
              <a:avLst/>
              <a:gdLst/>
              <a:ahLst/>
              <a:cxnLst>
                <a:cxn ang="0">
                  <a:pos x="332" y="436"/>
                </a:cxn>
                <a:cxn ang="0">
                  <a:pos x="213" y="732"/>
                </a:cxn>
                <a:cxn ang="0">
                  <a:pos x="0" y="296"/>
                </a:cxn>
                <a:cxn ang="0">
                  <a:pos x="116" y="0"/>
                </a:cxn>
                <a:cxn ang="0">
                  <a:pos x="332" y="436"/>
                </a:cxn>
              </a:cxnLst>
              <a:rect l="0" t="0" r="r" b="b"/>
              <a:pathLst>
                <a:path w="332" h="732">
                  <a:moveTo>
                    <a:pt x="332" y="436"/>
                  </a:moveTo>
                  <a:lnTo>
                    <a:pt x="213" y="732"/>
                  </a:lnTo>
                  <a:lnTo>
                    <a:pt x="0" y="296"/>
                  </a:lnTo>
                  <a:lnTo>
                    <a:pt x="116" y="0"/>
                  </a:lnTo>
                  <a:lnTo>
                    <a:pt x="332" y="436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46" name="Freeform 118"/>
            <p:cNvSpPr/>
            <p:nvPr/>
          </p:nvSpPr>
          <p:spPr bwMode="auto">
            <a:xfrm>
              <a:off x="5702805" y="2210185"/>
              <a:ext cx="1136650" cy="884238"/>
            </a:xfrm>
            <a:custGeom>
              <a:avLst/>
              <a:gdLst/>
              <a:ahLst/>
              <a:cxnLst>
                <a:cxn ang="0">
                  <a:pos x="0" y="51"/>
                </a:cxn>
                <a:cxn ang="0">
                  <a:pos x="107" y="24"/>
                </a:cxn>
                <a:cxn ang="0">
                  <a:pos x="207" y="0"/>
                </a:cxn>
                <a:cxn ang="0">
                  <a:pos x="254" y="83"/>
                </a:cxn>
                <a:cxn ang="0">
                  <a:pos x="302" y="170"/>
                </a:cxn>
                <a:cxn ang="0">
                  <a:pos x="200" y="201"/>
                </a:cxn>
                <a:cxn ang="0">
                  <a:pos x="91" y="235"/>
                </a:cxn>
                <a:cxn ang="0">
                  <a:pos x="44" y="140"/>
                </a:cxn>
                <a:cxn ang="0">
                  <a:pos x="0" y="51"/>
                </a:cxn>
              </a:cxnLst>
              <a:rect l="0" t="0" r="r" b="b"/>
              <a:pathLst>
                <a:path w="302" h="235">
                  <a:moveTo>
                    <a:pt x="0" y="51"/>
                  </a:moveTo>
                  <a:cubicBezTo>
                    <a:pt x="37" y="42"/>
                    <a:pt x="72" y="33"/>
                    <a:pt x="107" y="24"/>
                  </a:cubicBezTo>
                  <a:cubicBezTo>
                    <a:pt x="141" y="16"/>
                    <a:pt x="175" y="8"/>
                    <a:pt x="207" y="0"/>
                  </a:cubicBezTo>
                  <a:cubicBezTo>
                    <a:pt x="223" y="27"/>
                    <a:pt x="238" y="55"/>
                    <a:pt x="254" y="83"/>
                  </a:cubicBezTo>
                  <a:cubicBezTo>
                    <a:pt x="269" y="111"/>
                    <a:pt x="286" y="140"/>
                    <a:pt x="302" y="170"/>
                  </a:cubicBezTo>
                  <a:cubicBezTo>
                    <a:pt x="269" y="180"/>
                    <a:pt x="235" y="191"/>
                    <a:pt x="200" y="201"/>
                  </a:cubicBezTo>
                  <a:cubicBezTo>
                    <a:pt x="164" y="212"/>
                    <a:pt x="128" y="223"/>
                    <a:pt x="91" y="235"/>
                  </a:cubicBezTo>
                  <a:cubicBezTo>
                    <a:pt x="75" y="203"/>
                    <a:pt x="59" y="171"/>
                    <a:pt x="44" y="140"/>
                  </a:cubicBezTo>
                  <a:cubicBezTo>
                    <a:pt x="29" y="110"/>
                    <a:pt x="15" y="80"/>
                    <a:pt x="0" y="51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sp>
        <p:nvSpPr>
          <p:cNvPr id="47" name="Freeform 65"/>
          <p:cNvSpPr>
            <a:spLocks noEditPoints="1"/>
          </p:cNvSpPr>
          <p:nvPr/>
        </p:nvSpPr>
        <p:spPr bwMode="auto">
          <a:xfrm rot="20303856">
            <a:off x="9269558" y="2713539"/>
            <a:ext cx="486833" cy="541304"/>
          </a:xfrm>
          <a:custGeom>
            <a:avLst/>
            <a:gdLst/>
            <a:ahLst/>
            <a:cxnLst>
              <a:cxn ang="0">
                <a:pos x="151" y="125"/>
              </a:cxn>
              <a:cxn ang="0">
                <a:pos x="144" y="120"/>
              </a:cxn>
              <a:cxn ang="0">
                <a:pos x="107" y="104"/>
              </a:cxn>
              <a:cxn ang="0">
                <a:pos x="105" y="102"/>
              </a:cxn>
              <a:cxn ang="0">
                <a:pos x="102" y="95"/>
              </a:cxn>
              <a:cxn ang="0">
                <a:pos x="100" y="91"/>
              </a:cxn>
              <a:cxn ang="0">
                <a:pos x="99" y="89"/>
              </a:cxn>
              <a:cxn ang="0">
                <a:pos x="102" y="73"/>
              </a:cxn>
              <a:cxn ang="0">
                <a:pos x="102" y="72"/>
              </a:cxn>
              <a:cxn ang="0">
                <a:pos x="108" y="57"/>
              </a:cxn>
              <a:cxn ang="0">
                <a:pos x="108" y="57"/>
              </a:cxn>
              <a:cxn ang="0">
                <a:pos x="109" y="47"/>
              </a:cxn>
              <a:cxn ang="0">
                <a:pos x="108" y="45"/>
              </a:cxn>
              <a:cxn ang="0">
                <a:pos x="106" y="42"/>
              </a:cxn>
              <a:cxn ang="0">
                <a:pos x="106" y="27"/>
              </a:cxn>
              <a:cxn ang="0">
                <a:pos x="102" y="17"/>
              </a:cxn>
              <a:cxn ang="0">
                <a:pos x="97" y="13"/>
              </a:cxn>
              <a:cxn ang="0">
                <a:pos x="97" y="13"/>
              </a:cxn>
              <a:cxn ang="0">
                <a:pos x="95" y="6"/>
              </a:cxn>
              <a:cxn ang="0">
                <a:pos x="99" y="4"/>
              </a:cxn>
              <a:cxn ang="0">
                <a:pos x="83" y="3"/>
              </a:cxn>
              <a:cxn ang="0">
                <a:pos x="82" y="3"/>
              </a:cxn>
              <a:cxn ang="0">
                <a:pos x="79" y="4"/>
              </a:cxn>
              <a:cxn ang="0">
                <a:pos x="59" y="13"/>
              </a:cxn>
              <a:cxn ang="0">
                <a:pos x="51" y="25"/>
              </a:cxn>
              <a:cxn ang="0">
                <a:pos x="51" y="34"/>
              </a:cxn>
              <a:cxn ang="0">
                <a:pos x="51" y="42"/>
              </a:cxn>
              <a:cxn ang="0">
                <a:pos x="50" y="44"/>
              </a:cxn>
              <a:cxn ang="0">
                <a:pos x="48" y="48"/>
              </a:cxn>
              <a:cxn ang="0">
                <a:pos x="49" y="51"/>
              </a:cxn>
              <a:cxn ang="0">
                <a:pos x="51" y="59"/>
              </a:cxn>
              <a:cxn ang="0">
                <a:pos x="53" y="66"/>
              </a:cxn>
              <a:cxn ang="0">
                <a:pos x="58" y="77"/>
              </a:cxn>
              <a:cxn ang="0">
                <a:pos x="59" y="79"/>
              </a:cxn>
              <a:cxn ang="0">
                <a:pos x="58" y="89"/>
              </a:cxn>
              <a:cxn ang="0">
                <a:pos x="57" y="91"/>
              </a:cxn>
              <a:cxn ang="0">
                <a:pos x="54" y="95"/>
              </a:cxn>
              <a:cxn ang="0">
                <a:pos x="51" y="102"/>
              </a:cxn>
              <a:cxn ang="0">
                <a:pos x="50" y="103"/>
              </a:cxn>
              <a:cxn ang="0">
                <a:pos x="38" y="108"/>
              </a:cxn>
              <a:cxn ang="0">
                <a:pos x="25" y="114"/>
              </a:cxn>
              <a:cxn ang="0">
                <a:pos x="13" y="120"/>
              </a:cxn>
              <a:cxn ang="0">
                <a:pos x="6" y="125"/>
              </a:cxn>
              <a:cxn ang="0">
                <a:pos x="0" y="149"/>
              </a:cxn>
              <a:cxn ang="0">
                <a:pos x="61" y="170"/>
              </a:cxn>
              <a:cxn ang="0">
                <a:pos x="61" y="170"/>
              </a:cxn>
              <a:cxn ang="0">
                <a:pos x="90" y="171"/>
              </a:cxn>
              <a:cxn ang="0">
                <a:pos x="97" y="169"/>
              </a:cxn>
              <a:cxn ang="0">
                <a:pos x="157" y="149"/>
              </a:cxn>
              <a:cxn ang="0">
                <a:pos x="151" y="125"/>
              </a:cxn>
              <a:cxn ang="0">
                <a:pos x="62" y="158"/>
              </a:cxn>
              <a:cxn ang="0">
                <a:pos x="62" y="157"/>
              </a:cxn>
              <a:cxn ang="0">
                <a:pos x="62" y="157"/>
              </a:cxn>
              <a:cxn ang="0">
                <a:pos x="62" y="158"/>
              </a:cxn>
            </a:cxnLst>
            <a:rect l="0" t="0" r="r" b="b"/>
            <a:pathLst>
              <a:path w="157" h="175">
                <a:moveTo>
                  <a:pt x="151" y="125"/>
                </a:moveTo>
                <a:cubicBezTo>
                  <a:pt x="149" y="123"/>
                  <a:pt x="147" y="121"/>
                  <a:pt x="144" y="120"/>
                </a:cubicBezTo>
                <a:cubicBezTo>
                  <a:pt x="132" y="114"/>
                  <a:pt x="120" y="109"/>
                  <a:pt x="107" y="104"/>
                </a:cubicBezTo>
                <a:cubicBezTo>
                  <a:pt x="106" y="103"/>
                  <a:pt x="105" y="103"/>
                  <a:pt x="105" y="102"/>
                </a:cubicBezTo>
                <a:cubicBezTo>
                  <a:pt x="104" y="99"/>
                  <a:pt x="103" y="97"/>
                  <a:pt x="102" y="95"/>
                </a:cubicBezTo>
                <a:cubicBezTo>
                  <a:pt x="102" y="93"/>
                  <a:pt x="101" y="92"/>
                  <a:pt x="100" y="91"/>
                </a:cubicBezTo>
                <a:cubicBezTo>
                  <a:pt x="99" y="91"/>
                  <a:pt x="99" y="90"/>
                  <a:pt x="99" y="89"/>
                </a:cubicBezTo>
                <a:cubicBezTo>
                  <a:pt x="99" y="84"/>
                  <a:pt x="97" y="78"/>
                  <a:pt x="102" y="73"/>
                </a:cubicBezTo>
                <a:cubicBezTo>
                  <a:pt x="102" y="73"/>
                  <a:pt x="102" y="73"/>
                  <a:pt x="102" y="72"/>
                </a:cubicBezTo>
                <a:cubicBezTo>
                  <a:pt x="104" y="68"/>
                  <a:pt x="105" y="62"/>
                  <a:pt x="108" y="57"/>
                </a:cubicBezTo>
                <a:cubicBezTo>
                  <a:pt x="108" y="57"/>
                  <a:pt x="108" y="57"/>
                  <a:pt x="108" y="57"/>
                </a:cubicBezTo>
                <a:cubicBezTo>
                  <a:pt x="108" y="54"/>
                  <a:pt x="108" y="50"/>
                  <a:pt x="109" y="47"/>
                </a:cubicBezTo>
                <a:cubicBezTo>
                  <a:pt x="109" y="46"/>
                  <a:pt x="108" y="46"/>
                  <a:pt x="108" y="45"/>
                </a:cubicBezTo>
                <a:cubicBezTo>
                  <a:pt x="106" y="45"/>
                  <a:pt x="106" y="43"/>
                  <a:pt x="106" y="42"/>
                </a:cubicBezTo>
                <a:cubicBezTo>
                  <a:pt x="106" y="35"/>
                  <a:pt x="106" y="34"/>
                  <a:pt x="106" y="27"/>
                </a:cubicBezTo>
                <a:cubicBezTo>
                  <a:pt x="106" y="24"/>
                  <a:pt x="105" y="20"/>
                  <a:pt x="102" y="17"/>
                </a:cubicBezTo>
                <a:cubicBezTo>
                  <a:pt x="100" y="16"/>
                  <a:pt x="99" y="14"/>
                  <a:pt x="97" y="13"/>
                </a:cubicBezTo>
                <a:cubicBezTo>
                  <a:pt x="97" y="13"/>
                  <a:pt x="97" y="13"/>
                  <a:pt x="97" y="13"/>
                </a:cubicBezTo>
                <a:cubicBezTo>
                  <a:pt x="97" y="13"/>
                  <a:pt x="92" y="9"/>
                  <a:pt x="95" y="6"/>
                </a:cubicBezTo>
                <a:cubicBezTo>
                  <a:pt x="96" y="4"/>
                  <a:pt x="99" y="4"/>
                  <a:pt x="99" y="4"/>
                </a:cubicBezTo>
                <a:cubicBezTo>
                  <a:pt x="99" y="4"/>
                  <a:pt x="95" y="0"/>
                  <a:pt x="83" y="3"/>
                </a:cubicBezTo>
                <a:cubicBezTo>
                  <a:pt x="82" y="3"/>
                  <a:pt x="82" y="3"/>
                  <a:pt x="82" y="3"/>
                </a:cubicBezTo>
                <a:cubicBezTo>
                  <a:pt x="81" y="3"/>
                  <a:pt x="80" y="4"/>
                  <a:pt x="79" y="4"/>
                </a:cubicBezTo>
                <a:cubicBezTo>
                  <a:pt x="72" y="6"/>
                  <a:pt x="65" y="8"/>
                  <a:pt x="59" y="13"/>
                </a:cubicBezTo>
                <a:cubicBezTo>
                  <a:pt x="55" y="16"/>
                  <a:pt x="52" y="20"/>
                  <a:pt x="51" y="25"/>
                </a:cubicBezTo>
                <a:cubicBezTo>
                  <a:pt x="51" y="28"/>
                  <a:pt x="51" y="31"/>
                  <a:pt x="51" y="34"/>
                </a:cubicBezTo>
                <a:cubicBezTo>
                  <a:pt x="51" y="38"/>
                  <a:pt x="51" y="37"/>
                  <a:pt x="51" y="42"/>
                </a:cubicBezTo>
                <a:cubicBezTo>
                  <a:pt x="51" y="43"/>
                  <a:pt x="51" y="44"/>
                  <a:pt x="50" y="44"/>
                </a:cubicBezTo>
                <a:cubicBezTo>
                  <a:pt x="48" y="45"/>
                  <a:pt x="48" y="46"/>
                  <a:pt x="48" y="48"/>
                </a:cubicBezTo>
                <a:cubicBezTo>
                  <a:pt x="49" y="49"/>
                  <a:pt x="48" y="50"/>
                  <a:pt x="49" y="51"/>
                </a:cubicBezTo>
                <a:cubicBezTo>
                  <a:pt x="49" y="54"/>
                  <a:pt x="50" y="57"/>
                  <a:pt x="51" y="59"/>
                </a:cubicBezTo>
                <a:cubicBezTo>
                  <a:pt x="51" y="62"/>
                  <a:pt x="53" y="64"/>
                  <a:pt x="53" y="66"/>
                </a:cubicBezTo>
                <a:cubicBezTo>
                  <a:pt x="54" y="70"/>
                  <a:pt x="55" y="74"/>
                  <a:pt x="58" y="77"/>
                </a:cubicBezTo>
                <a:cubicBezTo>
                  <a:pt x="59" y="78"/>
                  <a:pt x="59" y="79"/>
                  <a:pt x="59" y="79"/>
                </a:cubicBezTo>
                <a:cubicBezTo>
                  <a:pt x="59" y="83"/>
                  <a:pt x="58" y="86"/>
                  <a:pt x="58" y="89"/>
                </a:cubicBezTo>
                <a:cubicBezTo>
                  <a:pt x="58" y="90"/>
                  <a:pt x="57" y="91"/>
                  <a:pt x="57" y="91"/>
                </a:cubicBezTo>
                <a:cubicBezTo>
                  <a:pt x="54" y="91"/>
                  <a:pt x="54" y="93"/>
                  <a:pt x="54" y="95"/>
                </a:cubicBezTo>
                <a:cubicBezTo>
                  <a:pt x="53" y="97"/>
                  <a:pt x="52" y="99"/>
                  <a:pt x="51" y="102"/>
                </a:cubicBezTo>
                <a:cubicBezTo>
                  <a:pt x="51" y="102"/>
                  <a:pt x="50" y="103"/>
                  <a:pt x="50" y="103"/>
                </a:cubicBezTo>
                <a:cubicBezTo>
                  <a:pt x="46" y="105"/>
                  <a:pt x="42" y="107"/>
                  <a:pt x="38" y="108"/>
                </a:cubicBezTo>
                <a:cubicBezTo>
                  <a:pt x="33" y="110"/>
                  <a:pt x="29" y="112"/>
                  <a:pt x="25" y="114"/>
                </a:cubicBezTo>
                <a:cubicBezTo>
                  <a:pt x="21" y="116"/>
                  <a:pt x="17" y="118"/>
                  <a:pt x="13" y="120"/>
                </a:cubicBezTo>
                <a:cubicBezTo>
                  <a:pt x="10" y="122"/>
                  <a:pt x="8" y="123"/>
                  <a:pt x="6" y="125"/>
                </a:cubicBezTo>
                <a:cubicBezTo>
                  <a:pt x="0" y="149"/>
                  <a:pt x="0" y="149"/>
                  <a:pt x="0" y="149"/>
                </a:cubicBezTo>
                <a:cubicBezTo>
                  <a:pt x="24" y="149"/>
                  <a:pt x="39" y="165"/>
                  <a:pt x="61" y="170"/>
                </a:cubicBezTo>
                <a:cubicBezTo>
                  <a:pt x="61" y="170"/>
                  <a:pt x="61" y="170"/>
                  <a:pt x="61" y="170"/>
                </a:cubicBezTo>
                <a:cubicBezTo>
                  <a:pt x="61" y="170"/>
                  <a:pt x="77" y="175"/>
                  <a:pt x="90" y="171"/>
                </a:cubicBezTo>
                <a:cubicBezTo>
                  <a:pt x="93" y="171"/>
                  <a:pt x="95" y="170"/>
                  <a:pt x="97" y="169"/>
                </a:cubicBezTo>
                <a:cubicBezTo>
                  <a:pt x="117" y="162"/>
                  <a:pt x="143" y="149"/>
                  <a:pt x="157" y="149"/>
                </a:cubicBezTo>
                <a:lnTo>
                  <a:pt x="151" y="125"/>
                </a:lnTo>
                <a:close/>
                <a:moveTo>
                  <a:pt x="62" y="158"/>
                </a:moveTo>
                <a:cubicBezTo>
                  <a:pt x="62" y="157"/>
                  <a:pt x="62" y="157"/>
                  <a:pt x="62" y="157"/>
                </a:cubicBezTo>
                <a:cubicBezTo>
                  <a:pt x="62" y="157"/>
                  <a:pt x="62" y="157"/>
                  <a:pt x="62" y="157"/>
                </a:cubicBezTo>
                <a:lnTo>
                  <a:pt x="62" y="15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48" name="Freeform 101"/>
          <p:cNvSpPr>
            <a:spLocks noEditPoints="1"/>
          </p:cNvSpPr>
          <p:nvPr/>
        </p:nvSpPr>
        <p:spPr bwMode="auto">
          <a:xfrm>
            <a:off x="8011699" y="3251745"/>
            <a:ext cx="596612" cy="551967"/>
          </a:xfrm>
          <a:custGeom>
            <a:avLst/>
            <a:gdLst/>
            <a:ahLst/>
            <a:cxnLst>
              <a:cxn ang="0">
                <a:pos x="39" y="36"/>
              </a:cxn>
              <a:cxn ang="0">
                <a:pos x="41" y="44"/>
              </a:cxn>
              <a:cxn ang="0">
                <a:pos x="35" y="50"/>
              </a:cxn>
              <a:cxn ang="0">
                <a:pos x="27" y="53"/>
              </a:cxn>
              <a:cxn ang="0">
                <a:pos x="18" y="53"/>
              </a:cxn>
              <a:cxn ang="0">
                <a:pos x="11" y="50"/>
              </a:cxn>
              <a:cxn ang="0">
                <a:pos x="4" y="44"/>
              </a:cxn>
              <a:cxn ang="0">
                <a:pos x="6" y="36"/>
              </a:cxn>
              <a:cxn ang="0">
                <a:pos x="0" y="28"/>
              </a:cxn>
              <a:cxn ang="0">
                <a:pos x="7" y="23"/>
              </a:cxn>
              <a:cxn ang="0">
                <a:pos x="4" y="18"/>
              </a:cxn>
              <a:cxn ang="0">
                <a:pos x="15" y="16"/>
              </a:cxn>
              <a:cxn ang="0">
                <a:pos x="19" y="8"/>
              </a:cxn>
              <a:cxn ang="0">
                <a:pos x="28" y="15"/>
              </a:cxn>
              <a:cxn ang="0">
                <a:pos x="35" y="12"/>
              </a:cxn>
              <a:cxn ang="0">
                <a:pos x="41" y="19"/>
              </a:cxn>
              <a:cxn ang="0">
                <a:pos x="45" y="27"/>
              </a:cxn>
              <a:cxn ang="0">
                <a:pos x="23" y="22"/>
              </a:cxn>
              <a:cxn ang="0">
                <a:pos x="32" y="31"/>
              </a:cxn>
              <a:cxn ang="0">
                <a:pos x="63" y="16"/>
              </a:cxn>
              <a:cxn ang="0">
                <a:pos x="64" y="24"/>
              </a:cxn>
              <a:cxn ang="0">
                <a:pos x="55" y="22"/>
              </a:cxn>
              <a:cxn ang="0">
                <a:pos x="46" y="24"/>
              </a:cxn>
              <a:cxn ang="0">
                <a:pos x="46" y="16"/>
              </a:cxn>
              <a:cxn ang="0">
                <a:pos x="46" y="9"/>
              </a:cxn>
              <a:cxn ang="0">
                <a:pos x="46" y="2"/>
              </a:cxn>
              <a:cxn ang="0">
                <a:pos x="55" y="4"/>
              </a:cxn>
              <a:cxn ang="0">
                <a:pos x="59" y="0"/>
              </a:cxn>
              <a:cxn ang="0">
                <a:pos x="62" y="7"/>
              </a:cxn>
              <a:cxn ang="0">
                <a:pos x="68" y="15"/>
              </a:cxn>
              <a:cxn ang="0">
                <a:pos x="62" y="55"/>
              </a:cxn>
              <a:cxn ang="0">
                <a:pos x="59" y="63"/>
              </a:cxn>
              <a:cxn ang="0">
                <a:pos x="54" y="59"/>
              </a:cxn>
              <a:cxn ang="0">
                <a:pos x="45" y="60"/>
              </a:cxn>
              <a:cxn ang="0">
                <a:pos x="41" y="52"/>
              </a:cxn>
              <a:cxn ang="0">
                <a:pos x="47" y="44"/>
              </a:cxn>
              <a:cxn ang="0">
                <a:pos x="50" y="36"/>
              </a:cxn>
              <a:cxn ang="0">
                <a:pos x="56" y="40"/>
              </a:cxn>
              <a:cxn ang="0">
                <a:pos x="64" y="39"/>
              </a:cxn>
              <a:cxn ang="0">
                <a:pos x="63" y="46"/>
              </a:cxn>
              <a:cxn ang="0">
                <a:pos x="55" y="8"/>
              </a:cxn>
              <a:cxn ang="0">
                <a:pos x="59" y="13"/>
              </a:cxn>
              <a:cxn ang="0">
                <a:pos x="50" y="49"/>
              </a:cxn>
              <a:cxn ang="0">
                <a:pos x="55" y="45"/>
              </a:cxn>
            </a:cxnLst>
            <a:rect l="0" t="0" r="r" b="b"/>
            <a:pathLst>
              <a:path w="68" h="63">
                <a:moveTo>
                  <a:pt x="45" y="35"/>
                </a:moveTo>
                <a:cubicBezTo>
                  <a:pt x="45" y="35"/>
                  <a:pt x="45" y="36"/>
                  <a:pt x="45" y="36"/>
                </a:cubicBezTo>
                <a:cubicBezTo>
                  <a:pt x="39" y="36"/>
                  <a:pt x="39" y="36"/>
                  <a:pt x="39" y="36"/>
                </a:cubicBezTo>
                <a:cubicBezTo>
                  <a:pt x="39" y="37"/>
                  <a:pt x="38" y="38"/>
                  <a:pt x="38" y="39"/>
                </a:cubicBezTo>
                <a:cubicBezTo>
                  <a:pt x="39" y="41"/>
                  <a:pt x="40" y="42"/>
                  <a:pt x="41" y="43"/>
                </a:cubicBezTo>
                <a:cubicBezTo>
                  <a:pt x="41" y="43"/>
                  <a:pt x="41" y="44"/>
                  <a:pt x="41" y="44"/>
                </a:cubicBezTo>
                <a:cubicBezTo>
                  <a:pt x="41" y="44"/>
                  <a:pt x="41" y="44"/>
                  <a:pt x="41" y="45"/>
                </a:cubicBezTo>
                <a:cubicBezTo>
                  <a:pt x="40" y="46"/>
                  <a:pt x="36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1" y="47"/>
                  <a:pt x="31" y="47"/>
                  <a:pt x="31" y="47"/>
                </a:cubicBezTo>
                <a:cubicBezTo>
                  <a:pt x="30" y="47"/>
                  <a:pt x="29" y="47"/>
                  <a:pt x="28" y="48"/>
                </a:cubicBezTo>
                <a:cubicBezTo>
                  <a:pt x="28" y="49"/>
                  <a:pt x="27" y="51"/>
                  <a:pt x="27" y="53"/>
                </a:cubicBezTo>
                <a:cubicBezTo>
                  <a:pt x="27" y="54"/>
                  <a:pt x="26" y="54"/>
                  <a:pt x="26" y="54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4"/>
                  <a:pt x="18" y="54"/>
                  <a:pt x="18" y="53"/>
                </a:cubicBezTo>
                <a:cubicBezTo>
                  <a:pt x="17" y="48"/>
                  <a:pt x="17" y="48"/>
                  <a:pt x="17" y="48"/>
                </a:cubicBezTo>
                <a:cubicBezTo>
                  <a:pt x="16" y="47"/>
                  <a:pt x="16" y="47"/>
                  <a:pt x="15" y="47"/>
                </a:cubicBezTo>
                <a:cubicBezTo>
                  <a:pt x="11" y="50"/>
                  <a:pt x="11" y="50"/>
                  <a:pt x="11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10" y="50"/>
                  <a:pt x="9" y="50"/>
                  <a:pt x="9" y="50"/>
                </a:cubicBezTo>
                <a:cubicBezTo>
                  <a:pt x="8" y="49"/>
                  <a:pt x="4" y="45"/>
                  <a:pt x="4" y="44"/>
                </a:cubicBezTo>
                <a:cubicBezTo>
                  <a:pt x="4" y="44"/>
                  <a:pt x="4" y="44"/>
                  <a:pt x="4" y="43"/>
                </a:cubicBezTo>
                <a:cubicBezTo>
                  <a:pt x="5" y="42"/>
                  <a:pt x="6" y="41"/>
                  <a:pt x="7" y="39"/>
                </a:cubicBezTo>
                <a:cubicBezTo>
                  <a:pt x="7" y="38"/>
                  <a:pt x="6" y="37"/>
                  <a:pt x="6" y="36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5"/>
                  <a:pt x="0" y="35"/>
                  <a:pt x="0" y="3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7"/>
                  <a:pt x="0" y="27"/>
                  <a:pt x="1" y="27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5"/>
                  <a:pt x="7" y="24"/>
                  <a:pt x="7" y="23"/>
                </a:cubicBezTo>
                <a:cubicBezTo>
                  <a:pt x="6" y="22"/>
                  <a:pt x="5" y="20"/>
                  <a:pt x="4" y="19"/>
                </a:cubicBezTo>
                <a:cubicBezTo>
                  <a:pt x="4" y="19"/>
                  <a:pt x="4" y="19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5" y="17"/>
                  <a:pt x="9" y="12"/>
                  <a:pt x="10" y="12"/>
                </a:cubicBezTo>
                <a:cubicBezTo>
                  <a:pt x="10" y="12"/>
                  <a:pt x="10" y="12"/>
                  <a:pt x="11" y="13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5"/>
                  <a:pt x="16" y="15"/>
                  <a:pt x="17" y="15"/>
                </a:cubicBezTo>
                <a:cubicBezTo>
                  <a:pt x="18" y="13"/>
                  <a:pt x="18" y="11"/>
                  <a:pt x="18" y="9"/>
                </a:cubicBezTo>
                <a:cubicBezTo>
                  <a:pt x="18" y="9"/>
                  <a:pt x="19" y="8"/>
                  <a:pt x="19" y="8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8"/>
                  <a:pt x="27" y="9"/>
                  <a:pt x="27" y="9"/>
                </a:cubicBezTo>
                <a:cubicBezTo>
                  <a:pt x="28" y="15"/>
                  <a:pt x="28" y="15"/>
                  <a:pt x="28" y="15"/>
                </a:cubicBezTo>
                <a:cubicBezTo>
                  <a:pt x="29" y="15"/>
                  <a:pt x="30" y="15"/>
                  <a:pt x="31" y="16"/>
                </a:cubicBezTo>
                <a:cubicBezTo>
                  <a:pt x="35" y="13"/>
                  <a:pt x="35" y="13"/>
                  <a:pt x="35" y="13"/>
                </a:cubicBezTo>
                <a:cubicBezTo>
                  <a:pt x="35" y="12"/>
                  <a:pt x="35" y="12"/>
                  <a:pt x="35" y="12"/>
                </a:cubicBezTo>
                <a:cubicBezTo>
                  <a:pt x="36" y="12"/>
                  <a:pt x="36" y="12"/>
                  <a:pt x="36" y="13"/>
                </a:cubicBezTo>
                <a:cubicBezTo>
                  <a:pt x="37" y="13"/>
                  <a:pt x="41" y="17"/>
                  <a:pt x="41" y="18"/>
                </a:cubicBezTo>
                <a:cubicBezTo>
                  <a:pt x="41" y="19"/>
                  <a:pt x="41" y="19"/>
                  <a:pt x="41" y="19"/>
                </a:cubicBezTo>
                <a:cubicBezTo>
                  <a:pt x="40" y="20"/>
                  <a:pt x="39" y="22"/>
                  <a:pt x="38" y="23"/>
                </a:cubicBezTo>
                <a:cubicBezTo>
                  <a:pt x="38" y="24"/>
                  <a:pt x="39" y="25"/>
                  <a:pt x="39" y="26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8"/>
                </a:cubicBezTo>
                <a:lnTo>
                  <a:pt x="45" y="35"/>
                </a:lnTo>
                <a:close/>
                <a:moveTo>
                  <a:pt x="23" y="22"/>
                </a:moveTo>
                <a:cubicBezTo>
                  <a:pt x="18" y="22"/>
                  <a:pt x="13" y="26"/>
                  <a:pt x="13" y="31"/>
                </a:cubicBezTo>
                <a:cubicBezTo>
                  <a:pt x="13" y="36"/>
                  <a:pt x="18" y="40"/>
                  <a:pt x="23" y="40"/>
                </a:cubicBezTo>
                <a:cubicBezTo>
                  <a:pt x="28" y="40"/>
                  <a:pt x="32" y="36"/>
                  <a:pt x="32" y="31"/>
                </a:cubicBezTo>
                <a:cubicBezTo>
                  <a:pt x="32" y="26"/>
                  <a:pt x="28" y="22"/>
                  <a:pt x="23" y="22"/>
                </a:cubicBezTo>
                <a:close/>
                <a:moveTo>
                  <a:pt x="68" y="15"/>
                </a:moveTo>
                <a:cubicBezTo>
                  <a:pt x="68" y="16"/>
                  <a:pt x="64" y="16"/>
                  <a:pt x="63" y="16"/>
                </a:cubicBezTo>
                <a:cubicBezTo>
                  <a:pt x="63" y="17"/>
                  <a:pt x="62" y="18"/>
                  <a:pt x="62" y="18"/>
                </a:cubicBezTo>
                <a:cubicBezTo>
                  <a:pt x="62" y="19"/>
                  <a:pt x="64" y="23"/>
                  <a:pt x="64" y="23"/>
                </a:cubicBezTo>
                <a:cubicBezTo>
                  <a:pt x="64" y="23"/>
                  <a:pt x="64" y="23"/>
                  <a:pt x="64" y="24"/>
                </a:cubicBezTo>
                <a:cubicBezTo>
                  <a:pt x="63" y="24"/>
                  <a:pt x="59" y="26"/>
                  <a:pt x="59" y="26"/>
                </a:cubicBezTo>
                <a:cubicBezTo>
                  <a:pt x="59" y="26"/>
                  <a:pt x="56" y="22"/>
                  <a:pt x="56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4" y="22"/>
                  <a:pt x="54" y="22"/>
                  <a:pt x="54" y="22"/>
                </a:cubicBezTo>
                <a:cubicBezTo>
                  <a:pt x="53" y="22"/>
                  <a:pt x="50" y="26"/>
                  <a:pt x="50" y="26"/>
                </a:cubicBezTo>
                <a:cubicBezTo>
                  <a:pt x="50" y="26"/>
                  <a:pt x="46" y="24"/>
                  <a:pt x="46" y="24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7" y="19"/>
                  <a:pt x="47" y="18"/>
                </a:cubicBezTo>
                <a:cubicBezTo>
                  <a:pt x="47" y="18"/>
                  <a:pt x="46" y="17"/>
                  <a:pt x="46" y="16"/>
                </a:cubicBezTo>
                <a:cubicBezTo>
                  <a:pt x="45" y="16"/>
                  <a:pt x="41" y="16"/>
                  <a:pt x="41" y="15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5" y="9"/>
                  <a:pt x="46" y="9"/>
                </a:cubicBezTo>
                <a:cubicBezTo>
                  <a:pt x="46" y="9"/>
                  <a:pt x="47" y="8"/>
                  <a:pt x="47" y="7"/>
                </a:cubicBezTo>
                <a:cubicBezTo>
                  <a:pt x="47" y="7"/>
                  <a:pt x="45" y="3"/>
                  <a:pt x="45" y="2"/>
                </a:cubicBezTo>
                <a:cubicBezTo>
                  <a:pt x="45" y="2"/>
                  <a:pt x="45" y="2"/>
                  <a:pt x="46" y="2"/>
                </a:cubicBezTo>
                <a:cubicBezTo>
                  <a:pt x="46" y="2"/>
                  <a:pt x="50" y="0"/>
                  <a:pt x="50" y="0"/>
                </a:cubicBezTo>
                <a:cubicBezTo>
                  <a:pt x="50" y="0"/>
                  <a:pt x="53" y="3"/>
                  <a:pt x="54" y="4"/>
                </a:cubicBezTo>
                <a:cubicBezTo>
                  <a:pt x="54" y="4"/>
                  <a:pt x="54" y="4"/>
                  <a:pt x="55" y="4"/>
                </a:cubicBezTo>
                <a:cubicBezTo>
                  <a:pt x="55" y="4"/>
                  <a:pt x="55" y="4"/>
                  <a:pt x="56" y="4"/>
                </a:cubicBezTo>
                <a:cubicBezTo>
                  <a:pt x="57" y="2"/>
                  <a:pt x="58" y="1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63" y="2"/>
                  <a:pt x="64" y="2"/>
                </a:cubicBezTo>
                <a:cubicBezTo>
                  <a:pt x="64" y="2"/>
                  <a:pt x="64" y="2"/>
                  <a:pt x="64" y="2"/>
                </a:cubicBezTo>
                <a:cubicBezTo>
                  <a:pt x="64" y="3"/>
                  <a:pt x="62" y="7"/>
                  <a:pt x="62" y="7"/>
                </a:cubicBezTo>
                <a:cubicBezTo>
                  <a:pt x="62" y="8"/>
                  <a:pt x="63" y="9"/>
                  <a:pt x="63" y="9"/>
                </a:cubicBezTo>
                <a:cubicBezTo>
                  <a:pt x="64" y="9"/>
                  <a:pt x="68" y="10"/>
                  <a:pt x="68" y="10"/>
                </a:cubicBezTo>
                <a:lnTo>
                  <a:pt x="68" y="15"/>
                </a:lnTo>
                <a:close/>
                <a:moveTo>
                  <a:pt x="68" y="52"/>
                </a:moveTo>
                <a:cubicBezTo>
                  <a:pt x="68" y="52"/>
                  <a:pt x="64" y="53"/>
                  <a:pt x="63" y="53"/>
                </a:cubicBezTo>
                <a:cubicBezTo>
                  <a:pt x="63" y="54"/>
                  <a:pt x="62" y="54"/>
                  <a:pt x="62" y="55"/>
                </a:cubicBezTo>
                <a:cubicBezTo>
                  <a:pt x="62" y="56"/>
                  <a:pt x="64" y="59"/>
                  <a:pt x="64" y="60"/>
                </a:cubicBezTo>
                <a:cubicBezTo>
                  <a:pt x="64" y="60"/>
                  <a:pt x="64" y="60"/>
                  <a:pt x="64" y="60"/>
                </a:cubicBezTo>
                <a:cubicBezTo>
                  <a:pt x="63" y="60"/>
                  <a:pt x="59" y="63"/>
                  <a:pt x="59" y="63"/>
                </a:cubicBezTo>
                <a:cubicBezTo>
                  <a:pt x="59" y="63"/>
                  <a:pt x="56" y="59"/>
                  <a:pt x="56" y="59"/>
                </a:cubicBezTo>
                <a:cubicBezTo>
                  <a:pt x="55" y="59"/>
                  <a:pt x="55" y="59"/>
                  <a:pt x="55" y="59"/>
                </a:cubicBezTo>
                <a:cubicBezTo>
                  <a:pt x="54" y="59"/>
                  <a:pt x="54" y="59"/>
                  <a:pt x="54" y="59"/>
                </a:cubicBezTo>
                <a:cubicBezTo>
                  <a:pt x="53" y="59"/>
                  <a:pt x="50" y="63"/>
                  <a:pt x="50" y="63"/>
                </a:cubicBezTo>
                <a:cubicBezTo>
                  <a:pt x="50" y="63"/>
                  <a:pt x="46" y="60"/>
                  <a:pt x="46" y="60"/>
                </a:cubicBezTo>
                <a:cubicBezTo>
                  <a:pt x="45" y="60"/>
                  <a:pt x="45" y="60"/>
                  <a:pt x="45" y="60"/>
                </a:cubicBezTo>
                <a:cubicBezTo>
                  <a:pt x="45" y="59"/>
                  <a:pt x="47" y="56"/>
                  <a:pt x="47" y="55"/>
                </a:cubicBezTo>
                <a:cubicBezTo>
                  <a:pt x="47" y="54"/>
                  <a:pt x="46" y="54"/>
                  <a:pt x="46" y="53"/>
                </a:cubicBezTo>
                <a:cubicBezTo>
                  <a:pt x="45" y="53"/>
                  <a:pt x="41" y="52"/>
                  <a:pt x="41" y="52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46"/>
                  <a:pt x="45" y="46"/>
                  <a:pt x="46" y="46"/>
                </a:cubicBezTo>
                <a:cubicBezTo>
                  <a:pt x="46" y="45"/>
                  <a:pt x="47" y="45"/>
                  <a:pt x="47" y="44"/>
                </a:cubicBezTo>
                <a:cubicBezTo>
                  <a:pt x="47" y="43"/>
                  <a:pt x="45" y="40"/>
                  <a:pt x="45" y="39"/>
                </a:cubicBezTo>
                <a:cubicBezTo>
                  <a:pt x="45" y="39"/>
                  <a:pt x="45" y="39"/>
                  <a:pt x="46" y="39"/>
                </a:cubicBezTo>
                <a:cubicBezTo>
                  <a:pt x="46" y="39"/>
                  <a:pt x="50" y="36"/>
                  <a:pt x="50" y="36"/>
                </a:cubicBezTo>
                <a:cubicBezTo>
                  <a:pt x="50" y="36"/>
                  <a:pt x="53" y="40"/>
                  <a:pt x="54" y="40"/>
                </a:cubicBezTo>
                <a:cubicBezTo>
                  <a:pt x="54" y="40"/>
                  <a:pt x="54" y="40"/>
                  <a:pt x="55" y="40"/>
                </a:cubicBezTo>
                <a:cubicBezTo>
                  <a:pt x="55" y="40"/>
                  <a:pt x="55" y="40"/>
                  <a:pt x="56" y="40"/>
                </a:cubicBezTo>
                <a:cubicBezTo>
                  <a:pt x="57" y="39"/>
                  <a:pt x="58" y="38"/>
                  <a:pt x="59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36"/>
                  <a:pt x="63" y="39"/>
                  <a:pt x="64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40"/>
                  <a:pt x="62" y="43"/>
                  <a:pt x="62" y="44"/>
                </a:cubicBezTo>
                <a:cubicBezTo>
                  <a:pt x="62" y="45"/>
                  <a:pt x="63" y="45"/>
                  <a:pt x="63" y="46"/>
                </a:cubicBezTo>
                <a:cubicBezTo>
                  <a:pt x="64" y="46"/>
                  <a:pt x="68" y="46"/>
                  <a:pt x="68" y="47"/>
                </a:cubicBezTo>
                <a:lnTo>
                  <a:pt x="68" y="52"/>
                </a:lnTo>
                <a:close/>
                <a:moveTo>
                  <a:pt x="55" y="8"/>
                </a:moveTo>
                <a:cubicBezTo>
                  <a:pt x="52" y="8"/>
                  <a:pt x="50" y="10"/>
                  <a:pt x="50" y="13"/>
                </a:cubicBezTo>
                <a:cubicBezTo>
                  <a:pt x="50" y="15"/>
                  <a:pt x="52" y="17"/>
                  <a:pt x="55" y="17"/>
                </a:cubicBezTo>
                <a:cubicBezTo>
                  <a:pt x="57" y="17"/>
                  <a:pt x="59" y="15"/>
                  <a:pt x="59" y="13"/>
                </a:cubicBezTo>
                <a:cubicBezTo>
                  <a:pt x="59" y="10"/>
                  <a:pt x="57" y="8"/>
                  <a:pt x="55" y="8"/>
                </a:cubicBezTo>
                <a:close/>
                <a:moveTo>
                  <a:pt x="55" y="45"/>
                </a:moveTo>
                <a:cubicBezTo>
                  <a:pt x="52" y="45"/>
                  <a:pt x="50" y="47"/>
                  <a:pt x="50" y="49"/>
                </a:cubicBezTo>
                <a:cubicBezTo>
                  <a:pt x="50" y="52"/>
                  <a:pt x="52" y="54"/>
                  <a:pt x="55" y="54"/>
                </a:cubicBezTo>
                <a:cubicBezTo>
                  <a:pt x="57" y="54"/>
                  <a:pt x="59" y="52"/>
                  <a:pt x="59" y="49"/>
                </a:cubicBezTo>
                <a:cubicBezTo>
                  <a:pt x="59" y="47"/>
                  <a:pt x="57" y="45"/>
                  <a:pt x="55" y="4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49" name="Freeform 66"/>
          <p:cNvSpPr>
            <a:spLocks noEditPoints="1"/>
          </p:cNvSpPr>
          <p:nvPr/>
        </p:nvSpPr>
        <p:spPr bwMode="auto">
          <a:xfrm>
            <a:off x="7866207" y="2521339"/>
            <a:ext cx="330200" cy="256117"/>
          </a:xfrm>
          <a:custGeom>
            <a:avLst/>
            <a:gdLst/>
            <a:ahLst/>
            <a:cxnLst>
              <a:cxn ang="0">
                <a:pos x="29" y="41"/>
              </a:cxn>
              <a:cxn ang="0">
                <a:pos x="22" y="40"/>
              </a:cxn>
              <a:cxn ang="0">
                <a:pos x="11" y="45"/>
              </a:cxn>
              <a:cxn ang="0">
                <a:pos x="7" y="46"/>
              </a:cxn>
              <a:cxn ang="0">
                <a:pos x="7" y="46"/>
              </a:cxn>
              <a:cxn ang="0">
                <a:pos x="6" y="45"/>
              </a:cxn>
              <a:cxn ang="0">
                <a:pos x="6" y="43"/>
              </a:cxn>
              <a:cxn ang="0">
                <a:pos x="11" y="36"/>
              </a:cxn>
              <a:cxn ang="0">
                <a:pos x="0" y="20"/>
              </a:cxn>
              <a:cxn ang="0">
                <a:pos x="29" y="0"/>
              </a:cxn>
              <a:cxn ang="0">
                <a:pos x="57" y="20"/>
              </a:cxn>
              <a:cxn ang="0">
                <a:pos x="29" y="41"/>
              </a:cxn>
              <a:cxn ang="0">
                <a:pos x="62" y="47"/>
              </a:cxn>
              <a:cxn ang="0">
                <a:pos x="66" y="53"/>
              </a:cxn>
              <a:cxn ang="0">
                <a:pos x="67" y="55"/>
              </a:cxn>
              <a:cxn ang="0">
                <a:pos x="66" y="56"/>
              </a:cxn>
              <a:cxn ang="0">
                <a:pos x="62" y="55"/>
              </a:cxn>
              <a:cxn ang="0">
                <a:pos x="51" y="50"/>
              </a:cxn>
              <a:cxn ang="0">
                <a:pos x="44" y="51"/>
              </a:cxn>
              <a:cxn ang="0">
                <a:pos x="25" y="46"/>
              </a:cxn>
              <a:cxn ang="0">
                <a:pos x="29" y="46"/>
              </a:cxn>
              <a:cxn ang="0">
                <a:pos x="52" y="39"/>
              </a:cxn>
              <a:cxn ang="0">
                <a:pos x="62" y="20"/>
              </a:cxn>
              <a:cxn ang="0">
                <a:pos x="61" y="14"/>
              </a:cxn>
              <a:cxn ang="0">
                <a:pos x="72" y="30"/>
              </a:cxn>
              <a:cxn ang="0">
                <a:pos x="62" y="47"/>
              </a:cxn>
            </a:cxnLst>
            <a:rect l="0" t="0" r="r" b="b"/>
            <a:pathLst>
              <a:path w="72" h="56">
                <a:moveTo>
                  <a:pt x="29" y="41"/>
                </a:moveTo>
                <a:cubicBezTo>
                  <a:pt x="26" y="41"/>
                  <a:pt x="24" y="40"/>
                  <a:pt x="22" y="40"/>
                </a:cubicBezTo>
                <a:cubicBezTo>
                  <a:pt x="18" y="42"/>
                  <a:pt x="15" y="44"/>
                  <a:pt x="11" y="45"/>
                </a:cubicBezTo>
                <a:cubicBezTo>
                  <a:pt x="9" y="45"/>
                  <a:pt x="8" y="46"/>
                  <a:pt x="7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6" y="46"/>
                  <a:pt x="6" y="45"/>
                  <a:pt x="6" y="45"/>
                </a:cubicBezTo>
                <a:cubicBezTo>
                  <a:pt x="5" y="44"/>
                  <a:pt x="6" y="43"/>
                  <a:pt x="6" y="43"/>
                </a:cubicBezTo>
                <a:cubicBezTo>
                  <a:pt x="8" y="41"/>
                  <a:pt x="10" y="40"/>
                  <a:pt x="11" y="36"/>
                </a:cubicBezTo>
                <a:cubicBezTo>
                  <a:pt x="5" y="32"/>
                  <a:pt x="0" y="27"/>
                  <a:pt x="0" y="20"/>
                </a:cubicBezTo>
                <a:cubicBezTo>
                  <a:pt x="0" y="9"/>
                  <a:pt x="13" y="0"/>
                  <a:pt x="29" y="0"/>
                </a:cubicBezTo>
                <a:cubicBezTo>
                  <a:pt x="44" y="0"/>
                  <a:pt x="57" y="9"/>
                  <a:pt x="57" y="20"/>
                </a:cubicBezTo>
                <a:cubicBezTo>
                  <a:pt x="57" y="32"/>
                  <a:pt x="44" y="41"/>
                  <a:pt x="29" y="41"/>
                </a:cubicBezTo>
                <a:close/>
                <a:moveTo>
                  <a:pt x="62" y="47"/>
                </a:moveTo>
                <a:cubicBezTo>
                  <a:pt x="63" y="50"/>
                  <a:pt x="65" y="51"/>
                  <a:pt x="66" y="53"/>
                </a:cubicBezTo>
                <a:cubicBezTo>
                  <a:pt x="67" y="54"/>
                  <a:pt x="67" y="54"/>
                  <a:pt x="67" y="55"/>
                </a:cubicBezTo>
                <a:cubicBezTo>
                  <a:pt x="67" y="56"/>
                  <a:pt x="67" y="56"/>
                  <a:pt x="66" y="56"/>
                </a:cubicBezTo>
                <a:cubicBezTo>
                  <a:pt x="65" y="56"/>
                  <a:pt x="63" y="56"/>
                  <a:pt x="62" y="55"/>
                </a:cubicBezTo>
                <a:cubicBezTo>
                  <a:pt x="58" y="54"/>
                  <a:pt x="55" y="53"/>
                  <a:pt x="51" y="50"/>
                </a:cubicBezTo>
                <a:cubicBezTo>
                  <a:pt x="49" y="51"/>
                  <a:pt x="47" y="51"/>
                  <a:pt x="44" y="51"/>
                </a:cubicBezTo>
                <a:cubicBezTo>
                  <a:pt x="37" y="51"/>
                  <a:pt x="30" y="49"/>
                  <a:pt x="25" y="46"/>
                </a:cubicBezTo>
                <a:cubicBezTo>
                  <a:pt x="26" y="46"/>
                  <a:pt x="28" y="46"/>
                  <a:pt x="29" y="46"/>
                </a:cubicBezTo>
                <a:cubicBezTo>
                  <a:pt x="37" y="46"/>
                  <a:pt x="46" y="43"/>
                  <a:pt x="52" y="39"/>
                </a:cubicBezTo>
                <a:cubicBezTo>
                  <a:pt x="58" y="34"/>
                  <a:pt x="62" y="27"/>
                  <a:pt x="62" y="20"/>
                </a:cubicBezTo>
                <a:cubicBezTo>
                  <a:pt x="62" y="18"/>
                  <a:pt x="62" y="16"/>
                  <a:pt x="61" y="14"/>
                </a:cubicBezTo>
                <a:cubicBezTo>
                  <a:pt x="68" y="18"/>
                  <a:pt x="72" y="24"/>
                  <a:pt x="72" y="30"/>
                </a:cubicBezTo>
                <a:cubicBezTo>
                  <a:pt x="72" y="37"/>
                  <a:pt x="68" y="43"/>
                  <a:pt x="62" y="4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50" name="Freeform 64"/>
          <p:cNvSpPr>
            <a:spLocks noEditPoints="1"/>
          </p:cNvSpPr>
          <p:nvPr/>
        </p:nvSpPr>
        <p:spPr bwMode="auto">
          <a:xfrm rot="19719836">
            <a:off x="10317333" y="2706942"/>
            <a:ext cx="305411" cy="459831"/>
          </a:xfrm>
          <a:custGeom>
            <a:avLst/>
            <a:gdLst/>
            <a:ahLst/>
            <a:cxnLst>
              <a:cxn ang="0">
                <a:pos x="37" y="20"/>
              </a:cxn>
              <a:cxn ang="0">
                <a:pos x="20" y="40"/>
              </a:cxn>
              <a:cxn ang="0">
                <a:pos x="11" y="47"/>
              </a:cxn>
              <a:cxn ang="0">
                <a:pos x="11" y="48"/>
              </a:cxn>
              <a:cxn ang="0">
                <a:pos x="15" y="54"/>
              </a:cxn>
              <a:cxn ang="0">
                <a:pos x="7" y="62"/>
              </a:cxn>
              <a:cxn ang="0">
                <a:pos x="0" y="54"/>
              </a:cxn>
              <a:cxn ang="0">
                <a:pos x="4" y="48"/>
              </a:cxn>
              <a:cxn ang="0">
                <a:pos x="4" y="15"/>
              </a:cxn>
              <a:cxn ang="0">
                <a:pos x="0" y="8"/>
              </a:cxn>
              <a:cxn ang="0">
                <a:pos x="7" y="0"/>
              </a:cxn>
              <a:cxn ang="0">
                <a:pos x="15" y="8"/>
              </a:cxn>
              <a:cxn ang="0">
                <a:pos x="11" y="15"/>
              </a:cxn>
              <a:cxn ang="0">
                <a:pos x="11" y="35"/>
              </a:cxn>
              <a:cxn ang="0">
                <a:pos x="18" y="33"/>
              </a:cxn>
              <a:cxn ang="0">
                <a:pos x="29" y="20"/>
              </a:cxn>
              <a:cxn ang="0">
                <a:pos x="25" y="13"/>
              </a:cxn>
              <a:cxn ang="0">
                <a:pos x="33" y="6"/>
              </a:cxn>
              <a:cxn ang="0">
                <a:pos x="41" y="13"/>
              </a:cxn>
              <a:cxn ang="0">
                <a:pos x="37" y="20"/>
              </a:cxn>
              <a:cxn ang="0">
                <a:pos x="7" y="4"/>
              </a:cxn>
              <a:cxn ang="0">
                <a:pos x="4" y="8"/>
              </a:cxn>
              <a:cxn ang="0">
                <a:pos x="7" y="12"/>
              </a:cxn>
              <a:cxn ang="0">
                <a:pos x="11" y="8"/>
              </a:cxn>
              <a:cxn ang="0">
                <a:pos x="7" y="4"/>
              </a:cxn>
              <a:cxn ang="0">
                <a:pos x="7" y="51"/>
              </a:cxn>
              <a:cxn ang="0">
                <a:pos x="4" y="54"/>
              </a:cxn>
              <a:cxn ang="0">
                <a:pos x="7" y="58"/>
              </a:cxn>
              <a:cxn ang="0">
                <a:pos x="11" y="54"/>
              </a:cxn>
              <a:cxn ang="0">
                <a:pos x="7" y="51"/>
              </a:cxn>
              <a:cxn ang="0">
                <a:pos x="33" y="9"/>
              </a:cxn>
              <a:cxn ang="0">
                <a:pos x="29" y="13"/>
              </a:cxn>
              <a:cxn ang="0">
                <a:pos x="33" y="17"/>
              </a:cxn>
              <a:cxn ang="0">
                <a:pos x="37" y="13"/>
              </a:cxn>
              <a:cxn ang="0">
                <a:pos x="33" y="9"/>
              </a:cxn>
            </a:cxnLst>
            <a:rect l="0" t="0" r="r" b="b"/>
            <a:pathLst>
              <a:path w="41" h="62">
                <a:moveTo>
                  <a:pt x="37" y="20"/>
                </a:moveTo>
                <a:cubicBezTo>
                  <a:pt x="37" y="34"/>
                  <a:pt x="27" y="38"/>
                  <a:pt x="20" y="40"/>
                </a:cubicBezTo>
                <a:cubicBezTo>
                  <a:pt x="13" y="42"/>
                  <a:pt x="11" y="43"/>
                  <a:pt x="11" y="47"/>
                </a:cubicBezTo>
                <a:cubicBezTo>
                  <a:pt x="11" y="48"/>
                  <a:pt x="11" y="48"/>
                  <a:pt x="11" y="48"/>
                </a:cubicBezTo>
                <a:cubicBezTo>
                  <a:pt x="14" y="49"/>
                  <a:pt x="15" y="52"/>
                  <a:pt x="15" y="54"/>
                </a:cubicBezTo>
                <a:cubicBezTo>
                  <a:pt x="15" y="59"/>
                  <a:pt x="12" y="62"/>
                  <a:pt x="7" y="62"/>
                </a:cubicBezTo>
                <a:cubicBezTo>
                  <a:pt x="3" y="62"/>
                  <a:pt x="0" y="59"/>
                  <a:pt x="0" y="54"/>
                </a:cubicBezTo>
                <a:cubicBezTo>
                  <a:pt x="0" y="52"/>
                  <a:pt x="1" y="49"/>
                  <a:pt x="4" y="48"/>
                </a:cubicBezTo>
                <a:cubicBezTo>
                  <a:pt x="4" y="15"/>
                  <a:pt x="4" y="15"/>
                  <a:pt x="4" y="15"/>
                </a:cubicBezTo>
                <a:cubicBezTo>
                  <a:pt x="1" y="14"/>
                  <a:pt x="0" y="11"/>
                  <a:pt x="0" y="8"/>
                </a:cubicBezTo>
                <a:cubicBezTo>
                  <a:pt x="0" y="4"/>
                  <a:pt x="3" y="0"/>
                  <a:pt x="7" y="0"/>
                </a:cubicBezTo>
                <a:cubicBezTo>
                  <a:pt x="12" y="0"/>
                  <a:pt x="15" y="4"/>
                  <a:pt x="15" y="8"/>
                </a:cubicBezTo>
                <a:cubicBezTo>
                  <a:pt x="15" y="11"/>
                  <a:pt x="14" y="14"/>
                  <a:pt x="11" y="15"/>
                </a:cubicBezTo>
                <a:cubicBezTo>
                  <a:pt x="11" y="35"/>
                  <a:pt x="11" y="35"/>
                  <a:pt x="11" y="35"/>
                </a:cubicBezTo>
                <a:cubicBezTo>
                  <a:pt x="13" y="34"/>
                  <a:pt x="16" y="33"/>
                  <a:pt x="18" y="33"/>
                </a:cubicBezTo>
                <a:cubicBezTo>
                  <a:pt x="25" y="30"/>
                  <a:pt x="29" y="28"/>
                  <a:pt x="29" y="20"/>
                </a:cubicBezTo>
                <a:cubicBezTo>
                  <a:pt x="27" y="19"/>
                  <a:pt x="25" y="16"/>
                  <a:pt x="25" y="13"/>
                </a:cubicBezTo>
                <a:cubicBezTo>
                  <a:pt x="25" y="9"/>
                  <a:pt x="29" y="6"/>
                  <a:pt x="33" y="6"/>
                </a:cubicBezTo>
                <a:cubicBezTo>
                  <a:pt x="37" y="6"/>
                  <a:pt x="41" y="9"/>
                  <a:pt x="41" y="13"/>
                </a:cubicBezTo>
                <a:cubicBezTo>
                  <a:pt x="41" y="16"/>
                  <a:pt x="39" y="19"/>
                  <a:pt x="37" y="20"/>
                </a:cubicBezTo>
                <a:close/>
                <a:moveTo>
                  <a:pt x="7" y="4"/>
                </a:moveTo>
                <a:cubicBezTo>
                  <a:pt x="5" y="4"/>
                  <a:pt x="4" y="6"/>
                  <a:pt x="4" y="8"/>
                </a:cubicBezTo>
                <a:cubicBezTo>
                  <a:pt x="4" y="10"/>
                  <a:pt x="5" y="12"/>
                  <a:pt x="7" y="12"/>
                </a:cubicBezTo>
                <a:cubicBezTo>
                  <a:pt x="10" y="12"/>
                  <a:pt x="11" y="10"/>
                  <a:pt x="11" y="8"/>
                </a:cubicBezTo>
                <a:cubicBezTo>
                  <a:pt x="11" y="6"/>
                  <a:pt x="10" y="4"/>
                  <a:pt x="7" y="4"/>
                </a:cubicBezTo>
                <a:close/>
                <a:moveTo>
                  <a:pt x="7" y="51"/>
                </a:moveTo>
                <a:cubicBezTo>
                  <a:pt x="5" y="51"/>
                  <a:pt x="4" y="52"/>
                  <a:pt x="4" y="54"/>
                </a:cubicBezTo>
                <a:cubicBezTo>
                  <a:pt x="4" y="57"/>
                  <a:pt x="5" y="58"/>
                  <a:pt x="7" y="58"/>
                </a:cubicBezTo>
                <a:cubicBezTo>
                  <a:pt x="10" y="58"/>
                  <a:pt x="11" y="57"/>
                  <a:pt x="11" y="54"/>
                </a:cubicBezTo>
                <a:cubicBezTo>
                  <a:pt x="11" y="52"/>
                  <a:pt x="10" y="51"/>
                  <a:pt x="7" y="51"/>
                </a:cubicBezTo>
                <a:close/>
                <a:moveTo>
                  <a:pt x="33" y="9"/>
                </a:moveTo>
                <a:cubicBezTo>
                  <a:pt x="31" y="9"/>
                  <a:pt x="29" y="11"/>
                  <a:pt x="29" y="13"/>
                </a:cubicBezTo>
                <a:cubicBezTo>
                  <a:pt x="29" y="15"/>
                  <a:pt x="31" y="17"/>
                  <a:pt x="33" y="17"/>
                </a:cubicBezTo>
                <a:cubicBezTo>
                  <a:pt x="35" y="17"/>
                  <a:pt x="37" y="15"/>
                  <a:pt x="37" y="13"/>
                </a:cubicBezTo>
                <a:cubicBezTo>
                  <a:pt x="37" y="11"/>
                  <a:pt x="35" y="9"/>
                  <a:pt x="33" y="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51" name="Freeform 118"/>
          <p:cNvSpPr>
            <a:spLocks noEditPoints="1"/>
          </p:cNvSpPr>
          <p:nvPr/>
        </p:nvSpPr>
        <p:spPr bwMode="auto">
          <a:xfrm>
            <a:off x="8818707" y="2176447"/>
            <a:ext cx="315384" cy="306917"/>
          </a:xfrm>
          <a:custGeom>
            <a:avLst/>
            <a:gdLst/>
            <a:ahLst/>
            <a:cxnLst>
              <a:cxn ang="0">
                <a:pos x="53" y="58"/>
              </a:cxn>
              <a:cxn ang="0">
                <a:pos x="31" y="67"/>
              </a:cxn>
              <a:cxn ang="0">
                <a:pos x="0" y="36"/>
              </a:cxn>
              <a:cxn ang="0">
                <a:pos x="31" y="5"/>
              </a:cxn>
              <a:cxn ang="0">
                <a:pos x="31" y="36"/>
              </a:cxn>
              <a:cxn ang="0">
                <a:pos x="53" y="58"/>
              </a:cxn>
              <a:cxn ang="0">
                <a:pos x="36" y="31"/>
              </a:cxn>
              <a:cxn ang="0">
                <a:pos x="36" y="0"/>
              </a:cxn>
              <a:cxn ang="0">
                <a:pos x="67" y="31"/>
              </a:cxn>
              <a:cxn ang="0">
                <a:pos x="36" y="31"/>
              </a:cxn>
              <a:cxn ang="0">
                <a:pos x="69" y="36"/>
              </a:cxn>
              <a:cxn ang="0">
                <a:pos x="60" y="58"/>
              </a:cxn>
              <a:cxn ang="0">
                <a:pos x="38" y="36"/>
              </a:cxn>
              <a:cxn ang="0">
                <a:pos x="69" y="36"/>
              </a:cxn>
            </a:cxnLst>
            <a:rect l="0" t="0" r="r" b="b"/>
            <a:pathLst>
              <a:path w="69" h="67">
                <a:moveTo>
                  <a:pt x="53" y="58"/>
                </a:moveTo>
                <a:cubicBezTo>
                  <a:pt x="47" y="64"/>
                  <a:pt x="39" y="67"/>
                  <a:pt x="31" y="67"/>
                </a:cubicBezTo>
                <a:cubicBezTo>
                  <a:pt x="14" y="67"/>
                  <a:pt x="0" y="53"/>
                  <a:pt x="0" y="36"/>
                </a:cubicBezTo>
                <a:cubicBezTo>
                  <a:pt x="0" y="19"/>
                  <a:pt x="14" y="5"/>
                  <a:pt x="31" y="5"/>
                </a:cubicBezTo>
                <a:cubicBezTo>
                  <a:pt x="31" y="36"/>
                  <a:pt x="31" y="36"/>
                  <a:pt x="31" y="36"/>
                </a:cubicBezTo>
                <a:lnTo>
                  <a:pt x="53" y="58"/>
                </a:lnTo>
                <a:close/>
                <a:moveTo>
                  <a:pt x="36" y="31"/>
                </a:moveTo>
                <a:cubicBezTo>
                  <a:pt x="36" y="0"/>
                  <a:pt x="36" y="0"/>
                  <a:pt x="36" y="0"/>
                </a:cubicBezTo>
                <a:cubicBezTo>
                  <a:pt x="53" y="0"/>
                  <a:pt x="67" y="14"/>
                  <a:pt x="67" y="31"/>
                </a:cubicBezTo>
                <a:lnTo>
                  <a:pt x="36" y="31"/>
                </a:lnTo>
                <a:close/>
                <a:moveTo>
                  <a:pt x="69" y="36"/>
                </a:moveTo>
                <a:cubicBezTo>
                  <a:pt x="69" y="45"/>
                  <a:pt x="66" y="53"/>
                  <a:pt x="60" y="58"/>
                </a:cubicBezTo>
                <a:cubicBezTo>
                  <a:pt x="38" y="36"/>
                  <a:pt x="38" y="36"/>
                  <a:pt x="38" y="36"/>
                </a:cubicBezTo>
                <a:lnTo>
                  <a:pt x="69" y="3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52" name="Freeform 13"/>
          <p:cNvSpPr>
            <a:spLocks noEditPoints="1"/>
          </p:cNvSpPr>
          <p:nvPr/>
        </p:nvSpPr>
        <p:spPr bwMode="auto">
          <a:xfrm rot="905060">
            <a:off x="10742757" y="3730080"/>
            <a:ext cx="279400" cy="279400"/>
          </a:xfrm>
          <a:custGeom>
            <a:avLst/>
            <a:gdLst/>
            <a:ahLst/>
            <a:cxnLst>
              <a:cxn ang="0">
                <a:pos x="60" y="40"/>
              </a:cxn>
              <a:cxn ang="0">
                <a:pos x="40" y="60"/>
              </a:cxn>
              <a:cxn ang="0">
                <a:pos x="36" y="61"/>
              </a:cxn>
              <a:cxn ang="0">
                <a:pos x="33" y="60"/>
              </a:cxn>
              <a:cxn ang="0">
                <a:pos x="4" y="31"/>
              </a:cxn>
              <a:cxn ang="0">
                <a:pos x="0" y="22"/>
              </a:cxn>
              <a:cxn ang="0">
                <a:pos x="0" y="6"/>
              </a:cxn>
              <a:cxn ang="0">
                <a:pos x="6" y="0"/>
              </a:cxn>
              <a:cxn ang="0">
                <a:pos x="22" y="0"/>
              </a:cxn>
              <a:cxn ang="0">
                <a:pos x="31" y="4"/>
              </a:cxn>
              <a:cxn ang="0">
                <a:pos x="60" y="33"/>
              </a:cxn>
              <a:cxn ang="0">
                <a:pos x="61" y="36"/>
              </a:cxn>
              <a:cxn ang="0">
                <a:pos x="60" y="40"/>
              </a:cxn>
              <a:cxn ang="0">
                <a:pos x="13" y="8"/>
              </a:cxn>
              <a:cxn ang="0">
                <a:pos x="8" y="13"/>
              </a:cxn>
              <a:cxn ang="0">
                <a:pos x="13" y="18"/>
              </a:cxn>
              <a:cxn ang="0">
                <a:pos x="18" y="13"/>
              </a:cxn>
              <a:cxn ang="0">
                <a:pos x="13" y="8"/>
              </a:cxn>
            </a:cxnLst>
            <a:rect l="0" t="0" r="r" b="b"/>
            <a:pathLst>
              <a:path w="61" h="61">
                <a:moveTo>
                  <a:pt x="60" y="40"/>
                </a:moveTo>
                <a:cubicBezTo>
                  <a:pt x="40" y="60"/>
                  <a:pt x="40" y="60"/>
                  <a:pt x="40" y="60"/>
                </a:cubicBezTo>
                <a:cubicBezTo>
                  <a:pt x="39" y="61"/>
                  <a:pt x="38" y="61"/>
                  <a:pt x="36" y="61"/>
                </a:cubicBezTo>
                <a:cubicBezTo>
                  <a:pt x="35" y="61"/>
                  <a:pt x="34" y="61"/>
                  <a:pt x="33" y="60"/>
                </a:cubicBezTo>
                <a:cubicBezTo>
                  <a:pt x="4" y="31"/>
                  <a:pt x="4" y="31"/>
                  <a:pt x="4" y="31"/>
                </a:cubicBezTo>
                <a:cubicBezTo>
                  <a:pt x="2" y="29"/>
                  <a:pt x="0" y="25"/>
                  <a:pt x="0" y="22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5" y="0"/>
                  <a:pt x="29" y="2"/>
                  <a:pt x="31" y="4"/>
                </a:cubicBezTo>
                <a:cubicBezTo>
                  <a:pt x="60" y="33"/>
                  <a:pt x="60" y="33"/>
                  <a:pt x="60" y="33"/>
                </a:cubicBezTo>
                <a:cubicBezTo>
                  <a:pt x="61" y="34"/>
                  <a:pt x="61" y="35"/>
                  <a:pt x="61" y="36"/>
                </a:cubicBezTo>
                <a:cubicBezTo>
                  <a:pt x="61" y="38"/>
                  <a:pt x="61" y="39"/>
                  <a:pt x="60" y="40"/>
                </a:cubicBezTo>
                <a:close/>
                <a:moveTo>
                  <a:pt x="13" y="8"/>
                </a:moveTo>
                <a:cubicBezTo>
                  <a:pt x="10" y="8"/>
                  <a:pt x="8" y="10"/>
                  <a:pt x="8" y="13"/>
                </a:cubicBezTo>
                <a:cubicBezTo>
                  <a:pt x="8" y="16"/>
                  <a:pt x="10" y="18"/>
                  <a:pt x="13" y="18"/>
                </a:cubicBezTo>
                <a:cubicBezTo>
                  <a:pt x="16" y="18"/>
                  <a:pt x="18" y="16"/>
                  <a:pt x="18" y="13"/>
                </a:cubicBezTo>
                <a:cubicBezTo>
                  <a:pt x="18" y="10"/>
                  <a:pt x="16" y="8"/>
                  <a:pt x="13" y="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53" name="Freeform 57"/>
          <p:cNvSpPr>
            <a:spLocks noEditPoints="1"/>
          </p:cNvSpPr>
          <p:nvPr/>
        </p:nvSpPr>
        <p:spPr bwMode="auto">
          <a:xfrm rot="19923664">
            <a:off x="9697379" y="2099515"/>
            <a:ext cx="298451" cy="264584"/>
          </a:xfrm>
          <a:custGeom>
            <a:avLst/>
            <a:gdLst/>
            <a:ahLst/>
            <a:cxnLst>
              <a:cxn ang="0">
                <a:pos x="7" y="9"/>
              </a:cxn>
              <a:cxn ang="0">
                <a:pos x="7" y="57"/>
              </a:cxn>
              <a:cxn ang="0">
                <a:pos x="6" y="58"/>
              </a:cxn>
              <a:cxn ang="0">
                <a:pos x="4" y="58"/>
              </a:cxn>
              <a:cxn ang="0">
                <a:pos x="2" y="57"/>
              </a:cxn>
              <a:cxn ang="0">
                <a:pos x="2" y="9"/>
              </a:cxn>
              <a:cxn ang="0">
                <a:pos x="0" y="4"/>
              </a:cxn>
              <a:cxn ang="0">
                <a:pos x="5" y="0"/>
              </a:cxn>
              <a:cxn ang="0">
                <a:pos x="10" y="4"/>
              </a:cxn>
              <a:cxn ang="0">
                <a:pos x="7" y="9"/>
              </a:cxn>
              <a:cxn ang="0">
                <a:pos x="65" y="36"/>
              </a:cxn>
              <a:cxn ang="0">
                <a:pos x="63" y="38"/>
              </a:cxn>
              <a:cxn ang="0">
                <a:pos x="49" y="43"/>
              </a:cxn>
              <a:cxn ang="0">
                <a:pos x="31" y="37"/>
              </a:cxn>
              <a:cxn ang="0">
                <a:pos x="13" y="43"/>
              </a:cxn>
              <a:cxn ang="0">
                <a:pos x="12" y="43"/>
              </a:cxn>
              <a:cxn ang="0">
                <a:pos x="10" y="41"/>
              </a:cxn>
              <a:cxn ang="0">
                <a:pos x="10" y="13"/>
              </a:cxn>
              <a:cxn ang="0">
                <a:pos x="11" y="11"/>
              </a:cxn>
              <a:cxn ang="0">
                <a:pos x="14" y="9"/>
              </a:cxn>
              <a:cxn ang="0">
                <a:pos x="30" y="4"/>
              </a:cxn>
              <a:cxn ang="0">
                <a:pos x="46" y="9"/>
              </a:cxn>
              <a:cxn ang="0">
                <a:pos x="49" y="10"/>
              </a:cxn>
              <a:cxn ang="0">
                <a:pos x="63" y="4"/>
              </a:cxn>
              <a:cxn ang="0">
                <a:pos x="65" y="7"/>
              </a:cxn>
              <a:cxn ang="0">
                <a:pos x="65" y="36"/>
              </a:cxn>
            </a:cxnLst>
            <a:rect l="0" t="0" r="r" b="b"/>
            <a:pathLst>
              <a:path w="65" h="58">
                <a:moveTo>
                  <a:pt x="7" y="9"/>
                </a:moveTo>
                <a:cubicBezTo>
                  <a:pt x="7" y="57"/>
                  <a:pt x="7" y="57"/>
                  <a:pt x="7" y="57"/>
                </a:cubicBezTo>
                <a:cubicBezTo>
                  <a:pt x="7" y="57"/>
                  <a:pt x="7" y="58"/>
                  <a:pt x="6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3" y="58"/>
                  <a:pt x="2" y="57"/>
                  <a:pt x="2" y="57"/>
                </a:cubicBezTo>
                <a:cubicBezTo>
                  <a:pt x="2" y="9"/>
                  <a:pt x="2" y="9"/>
                  <a:pt x="2" y="9"/>
                </a:cubicBezTo>
                <a:cubicBezTo>
                  <a:pt x="1" y="8"/>
                  <a:pt x="0" y="6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7" y="0"/>
                  <a:pt x="10" y="2"/>
                  <a:pt x="10" y="4"/>
                </a:cubicBezTo>
                <a:cubicBezTo>
                  <a:pt x="10" y="6"/>
                  <a:pt x="9" y="8"/>
                  <a:pt x="7" y="9"/>
                </a:cubicBezTo>
                <a:close/>
                <a:moveTo>
                  <a:pt x="65" y="36"/>
                </a:moveTo>
                <a:cubicBezTo>
                  <a:pt x="65" y="37"/>
                  <a:pt x="65" y="38"/>
                  <a:pt x="63" y="38"/>
                </a:cubicBezTo>
                <a:cubicBezTo>
                  <a:pt x="59" y="41"/>
                  <a:pt x="54" y="43"/>
                  <a:pt x="49" y="43"/>
                </a:cubicBezTo>
                <a:cubicBezTo>
                  <a:pt x="43" y="43"/>
                  <a:pt x="39" y="37"/>
                  <a:pt x="31" y="37"/>
                </a:cubicBezTo>
                <a:cubicBezTo>
                  <a:pt x="25" y="37"/>
                  <a:pt x="19" y="40"/>
                  <a:pt x="13" y="43"/>
                </a:cubicBezTo>
                <a:cubicBezTo>
                  <a:pt x="13" y="43"/>
                  <a:pt x="12" y="43"/>
                  <a:pt x="12" y="43"/>
                </a:cubicBezTo>
                <a:cubicBezTo>
                  <a:pt x="11" y="43"/>
                  <a:pt x="10" y="42"/>
                  <a:pt x="10" y="41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2"/>
                  <a:pt x="10" y="11"/>
                  <a:pt x="11" y="11"/>
                </a:cubicBezTo>
                <a:cubicBezTo>
                  <a:pt x="12" y="10"/>
                  <a:pt x="13" y="9"/>
                  <a:pt x="14" y="9"/>
                </a:cubicBezTo>
                <a:cubicBezTo>
                  <a:pt x="19" y="7"/>
                  <a:pt x="24" y="4"/>
                  <a:pt x="30" y="4"/>
                </a:cubicBezTo>
                <a:cubicBezTo>
                  <a:pt x="36" y="4"/>
                  <a:pt x="40" y="6"/>
                  <a:pt x="46" y="9"/>
                </a:cubicBezTo>
                <a:cubicBezTo>
                  <a:pt x="47" y="9"/>
                  <a:pt x="48" y="10"/>
                  <a:pt x="49" y="10"/>
                </a:cubicBezTo>
                <a:cubicBezTo>
                  <a:pt x="55" y="10"/>
                  <a:pt x="61" y="4"/>
                  <a:pt x="63" y="4"/>
                </a:cubicBezTo>
                <a:cubicBezTo>
                  <a:pt x="64" y="4"/>
                  <a:pt x="65" y="6"/>
                  <a:pt x="65" y="7"/>
                </a:cubicBezTo>
                <a:lnTo>
                  <a:pt x="65" y="3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grpSp>
        <p:nvGrpSpPr>
          <p:cNvPr id="54" name="Group 177"/>
          <p:cNvGrpSpPr/>
          <p:nvPr/>
        </p:nvGrpSpPr>
        <p:grpSpPr>
          <a:xfrm>
            <a:off x="9045191" y="3584031"/>
            <a:ext cx="1710267" cy="1866900"/>
            <a:chOff x="6783893" y="2688023"/>
            <a:chExt cx="1282700" cy="1400175"/>
          </a:xfrm>
        </p:grpSpPr>
        <p:sp>
          <p:nvSpPr>
            <p:cNvPr id="55" name="Freeform 109"/>
            <p:cNvSpPr/>
            <p:nvPr/>
          </p:nvSpPr>
          <p:spPr bwMode="auto">
            <a:xfrm>
              <a:off x="7182355" y="3343660"/>
              <a:ext cx="884238" cy="744538"/>
            </a:xfrm>
            <a:custGeom>
              <a:avLst/>
              <a:gdLst/>
              <a:ahLst/>
              <a:cxnLst>
                <a:cxn ang="0">
                  <a:pos x="557" y="0"/>
                </a:cxn>
                <a:cxn ang="0">
                  <a:pos x="441" y="296"/>
                </a:cxn>
                <a:cxn ang="0">
                  <a:pos x="0" y="469"/>
                </a:cxn>
                <a:cxn ang="0">
                  <a:pos x="118" y="170"/>
                </a:cxn>
                <a:cxn ang="0">
                  <a:pos x="557" y="0"/>
                </a:cxn>
              </a:cxnLst>
              <a:rect l="0" t="0" r="r" b="b"/>
              <a:pathLst>
                <a:path w="557" h="469">
                  <a:moveTo>
                    <a:pt x="557" y="0"/>
                  </a:moveTo>
                  <a:lnTo>
                    <a:pt x="441" y="296"/>
                  </a:lnTo>
                  <a:lnTo>
                    <a:pt x="0" y="469"/>
                  </a:lnTo>
                  <a:lnTo>
                    <a:pt x="118" y="170"/>
                  </a:lnTo>
                  <a:lnTo>
                    <a:pt x="557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56" name="Freeform 110"/>
            <p:cNvSpPr/>
            <p:nvPr/>
          </p:nvSpPr>
          <p:spPr bwMode="auto">
            <a:xfrm>
              <a:off x="6783893" y="2905510"/>
              <a:ext cx="585788" cy="1182688"/>
            </a:xfrm>
            <a:custGeom>
              <a:avLst/>
              <a:gdLst/>
              <a:ahLst/>
              <a:cxnLst>
                <a:cxn ang="0">
                  <a:pos x="369" y="446"/>
                </a:cxn>
                <a:cxn ang="0">
                  <a:pos x="251" y="745"/>
                </a:cxn>
                <a:cxn ang="0">
                  <a:pos x="0" y="297"/>
                </a:cxn>
                <a:cxn ang="0">
                  <a:pos x="118" y="0"/>
                </a:cxn>
                <a:cxn ang="0">
                  <a:pos x="369" y="446"/>
                </a:cxn>
              </a:cxnLst>
              <a:rect l="0" t="0" r="r" b="b"/>
              <a:pathLst>
                <a:path w="369" h="745">
                  <a:moveTo>
                    <a:pt x="369" y="446"/>
                  </a:moveTo>
                  <a:lnTo>
                    <a:pt x="251" y="745"/>
                  </a:lnTo>
                  <a:lnTo>
                    <a:pt x="0" y="297"/>
                  </a:lnTo>
                  <a:lnTo>
                    <a:pt x="118" y="0"/>
                  </a:lnTo>
                  <a:lnTo>
                    <a:pt x="369" y="446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57" name="Freeform 111"/>
            <p:cNvSpPr/>
            <p:nvPr/>
          </p:nvSpPr>
          <p:spPr bwMode="auto">
            <a:xfrm>
              <a:off x="6971218" y="2688023"/>
              <a:ext cx="1095375" cy="925513"/>
            </a:xfrm>
            <a:custGeom>
              <a:avLst/>
              <a:gdLst/>
              <a:ahLst/>
              <a:cxnLst>
                <a:cxn ang="0">
                  <a:pos x="0" y="58"/>
                </a:cxn>
                <a:cxn ang="0">
                  <a:pos x="94" y="28"/>
                </a:cxn>
                <a:cxn ang="0">
                  <a:pos x="183" y="0"/>
                </a:cxn>
                <a:cxn ang="0">
                  <a:pos x="236" y="85"/>
                </a:cxn>
                <a:cxn ang="0">
                  <a:pos x="291" y="174"/>
                </a:cxn>
                <a:cxn ang="0">
                  <a:pos x="202" y="209"/>
                </a:cxn>
                <a:cxn ang="0">
                  <a:pos x="106" y="246"/>
                </a:cxn>
                <a:cxn ang="0">
                  <a:pos x="51" y="150"/>
                </a:cxn>
                <a:cxn ang="0">
                  <a:pos x="0" y="58"/>
                </a:cxn>
              </a:cxnLst>
              <a:rect l="0" t="0" r="r" b="b"/>
              <a:pathLst>
                <a:path w="291" h="246">
                  <a:moveTo>
                    <a:pt x="0" y="58"/>
                  </a:moveTo>
                  <a:cubicBezTo>
                    <a:pt x="32" y="48"/>
                    <a:pt x="63" y="38"/>
                    <a:pt x="94" y="28"/>
                  </a:cubicBezTo>
                  <a:cubicBezTo>
                    <a:pt x="124" y="19"/>
                    <a:pt x="154" y="10"/>
                    <a:pt x="183" y="0"/>
                  </a:cubicBezTo>
                  <a:cubicBezTo>
                    <a:pt x="200" y="28"/>
                    <a:pt x="218" y="56"/>
                    <a:pt x="236" y="85"/>
                  </a:cubicBezTo>
                  <a:cubicBezTo>
                    <a:pt x="254" y="114"/>
                    <a:pt x="273" y="144"/>
                    <a:pt x="291" y="174"/>
                  </a:cubicBezTo>
                  <a:cubicBezTo>
                    <a:pt x="262" y="185"/>
                    <a:pt x="232" y="197"/>
                    <a:pt x="202" y="209"/>
                  </a:cubicBezTo>
                  <a:cubicBezTo>
                    <a:pt x="170" y="221"/>
                    <a:pt x="138" y="234"/>
                    <a:pt x="106" y="246"/>
                  </a:cubicBezTo>
                  <a:cubicBezTo>
                    <a:pt x="87" y="214"/>
                    <a:pt x="69" y="182"/>
                    <a:pt x="51" y="150"/>
                  </a:cubicBezTo>
                  <a:cubicBezTo>
                    <a:pt x="34" y="119"/>
                    <a:pt x="17" y="88"/>
                    <a:pt x="0" y="58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58" name="Group 176"/>
          <p:cNvGrpSpPr/>
          <p:nvPr/>
        </p:nvGrpSpPr>
        <p:grpSpPr>
          <a:xfrm>
            <a:off x="8145608" y="3939631"/>
            <a:ext cx="1401233" cy="1621367"/>
            <a:chOff x="6109205" y="2954723"/>
            <a:chExt cx="1050925" cy="1216025"/>
          </a:xfrm>
        </p:grpSpPr>
        <p:sp>
          <p:nvSpPr>
            <p:cNvPr id="59" name="Freeform 119"/>
            <p:cNvSpPr/>
            <p:nvPr/>
          </p:nvSpPr>
          <p:spPr bwMode="auto">
            <a:xfrm>
              <a:off x="6388605" y="3470660"/>
              <a:ext cx="771525" cy="700088"/>
            </a:xfrm>
            <a:custGeom>
              <a:avLst/>
              <a:gdLst/>
              <a:ahLst/>
              <a:cxnLst>
                <a:cxn ang="0">
                  <a:pos x="486" y="0"/>
                </a:cxn>
                <a:cxn ang="0">
                  <a:pos x="367" y="297"/>
                </a:cxn>
                <a:cxn ang="0">
                  <a:pos x="0" y="441"/>
                </a:cxn>
                <a:cxn ang="0">
                  <a:pos x="116" y="145"/>
                </a:cxn>
                <a:cxn ang="0">
                  <a:pos x="486" y="0"/>
                </a:cxn>
              </a:cxnLst>
              <a:rect l="0" t="0" r="r" b="b"/>
              <a:pathLst>
                <a:path w="486" h="441">
                  <a:moveTo>
                    <a:pt x="486" y="0"/>
                  </a:moveTo>
                  <a:lnTo>
                    <a:pt x="367" y="297"/>
                  </a:lnTo>
                  <a:lnTo>
                    <a:pt x="0" y="441"/>
                  </a:lnTo>
                  <a:lnTo>
                    <a:pt x="116" y="145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60" name="Freeform 120"/>
            <p:cNvSpPr/>
            <p:nvPr/>
          </p:nvSpPr>
          <p:spPr bwMode="auto">
            <a:xfrm>
              <a:off x="6109205" y="3132523"/>
              <a:ext cx="466725" cy="1038225"/>
            </a:xfrm>
            <a:custGeom>
              <a:avLst/>
              <a:gdLst/>
              <a:ahLst/>
              <a:cxnLst>
                <a:cxn ang="0">
                  <a:pos x="294" y="358"/>
                </a:cxn>
                <a:cxn ang="0">
                  <a:pos x="176" y="654"/>
                </a:cxn>
                <a:cxn ang="0">
                  <a:pos x="0" y="299"/>
                </a:cxn>
                <a:cxn ang="0">
                  <a:pos x="119" y="0"/>
                </a:cxn>
                <a:cxn ang="0">
                  <a:pos x="294" y="358"/>
                </a:cxn>
              </a:cxnLst>
              <a:rect l="0" t="0" r="r" b="b"/>
              <a:pathLst>
                <a:path w="294" h="654">
                  <a:moveTo>
                    <a:pt x="294" y="358"/>
                  </a:moveTo>
                  <a:lnTo>
                    <a:pt x="176" y="654"/>
                  </a:lnTo>
                  <a:lnTo>
                    <a:pt x="0" y="299"/>
                  </a:lnTo>
                  <a:lnTo>
                    <a:pt x="119" y="0"/>
                  </a:lnTo>
                  <a:lnTo>
                    <a:pt x="294" y="358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61" name="Freeform 121"/>
            <p:cNvSpPr/>
            <p:nvPr/>
          </p:nvSpPr>
          <p:spPr bwMode="auto">
            <a:xfrm>
              <a:off x="6291768" y="2954723"/>
              <a:ext cx="865188" cy="74930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79" y="23"/>
                </a:cxn>
                <a:cxn ang="0">
                  <a:pos x="154" y="0"/>
                </a:cxn>
                <a:cxn ang="0">
                  <a:pos x="191" y="67"/>
                </a:cxn>
                <a:cxn ang="0">
                  <a:pos x="230" y="138"/>
                </a:cxn>
                <a:cxn ang="0">
                  <a:pos x="155" y="167"/>
                </a:cxn>
                <a:cxn ang="0">
                  <a:pos x="74" y="199"/>
                </a:cxn>
                <a:cxn ang="0">
                  <a:pos x="36" y="122"/>
                </a:cxn>
                <a:cxn ang="0">
                  <a:pos x="0" y="48"/>
                </a:cxn>
              </a:cxnLst>
              <a:rect l="0" t="0" r="r" b="b"/>
              <a:pathLst>
                <a:path w="230" h="199">
                  <a:moveTo>
                    <a:pt x="0" y="48"/>
                  </a:moveTo>
                  <a:cubicBezTo>
                    <a:pt x="27" y="40"/>
                    <a:pt x="53" y="31"/>
                    <a:pt x="79" y="23"/>
                  </a:cubicBezTo>
                  <a:cubicBezTo>
                    <a:pt x="105" y="15"/>
                    <a:pt x="129" y="7"/>
                    <a:pt x="154" y="0"/>
                  </a:cubicBezTo>
                  <a:cubicBezTo>
                    <a:pt x="166" y="22"/>
                    <a:pt x="178" y="44"/>
                    <a:pt x="191" y="67"/>
                  </a:cubicBezTo>
                  <a:cubicBezTo>
                    <a:pt x="204" y="90"/>
                    <a:pt x="217" y="114"/>
                    <a:pt x="230" y="138"/>
                  </a:cubicBezTo>
                  <a:cubicBezTo>
                    <a:pt x="206" y="147"/>
                    <a:pt x="180" y="157"/>
                    <a:pt x="155" y="167"/>
                  </a:cubicBezTo>
                  <a:cubicBezTo>
                    <a:pt x="128" y="178"/>
                    <a:pt x="101" y="188"/>
                    <a:pt x="74" y="199"/>
                  </a:cubicBezTo>
                  <a:cubicBezTo>
                    <a:pt x="61" y="173"/>
                    <a:pt x="48" y="147"/>
                    <a:pt x="36" y="122"/>
                  </a:cubicBezTo>
                  <a:cubicBezTo>
                    <a:pt x="24" y="97"/>
                    <a:pt x="12" y="72"/>
                    <a:pt x="0" y="48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sp>
        <p:nvSpPr>
          <p:cNvPr id="62" name="Freeform 229"/>
          <p:cNvSpPr>
            <a:spLocks noEditPoints="1"/>
          </p:cNvSpPr>
          <p:nvPr/>
        </p:nvSpPr>
        <p:spPr bwMode="auto">
          <a:xfrm rot="20043309">
            <a:off x="8760574" y="4195617"/>
            <a:ext cx="463961" cy="467116"/>
          </a:xfrm>
          <a:custGeom>
            <a:avLst/>
            <a:gdLst/>
            <a:ahLst/>
            <a:cxnLst>
              <a:cxn ang="0">
                <a:pos x="68" y="64"/>
              </a:cxn>
              <a:cxn ang="0">
                <a:pos x="65" y="68"/>
              </a:cxn>
              <a:cxn ang="0">
                <a:pos x="28" y="68"/>
              </a:cxn>
              <a:cxn ang="0">
                <a:pos x="25" y="64"/>
              </a:cxn>
              <a:cxn ang="0">
                <a:pos x="25" y="58"/>
              </a:cxn>
              <a:cxn ang="0">
                <a:pos x="4" y="58"/>
              </a:cxn>
              <a:cxn ang="0">
                <a:pos x="0" y="54"/>
              </a:cxn>
              <a:cxn ang="0">
                <a:pos x="0" y="3"/>
              </a:cxn>
              <a:cxn ang="0">
                <a:pos x="4" y="0"/>
              </a:cxn>
              <a:cxn ang="0">
                <a:pos x="45" y="0"/>
              </a:cxn>
              <a:cxn ang="0">
                <a:pos x="49" y="3"/>
              </a:cxn>
              <a:cxn ang="0">
                <a:pos x="49" y="16"/>
              </a:cxn>
              <a:cxn ang="0">
                <a:pos x="50" y="17"/>
              </a:cxn>
              <a:cxn ang="0">
                <a:pos x="66" y="32"/>
              </a:cxn>
              <a:cxn ang="0">
                <a:pos x="68" y="39"/>
              </a:cxn>
              <a:cxn ang="0">
                <a:pos x="68" y="64"/>
              </a:cxn>
              <a:cxn ang="0">
                <a:pos x="39" y="6"/>
              </a:cxn>
              <a:cxn ang="0">
                <a:pos x="38" y="5"/>
              </a:cxn>
              <a:cxn ang="0">
                <a:pos x="11" y="5"/>
              </a:cxn>
              <a:cxn ang="0">
                <a:pos x="10" y="6"/>
              </a:cxn>
              <a:cxn ang="0">
                <a:pos x="10" y="8"/>
              </a:cxn>
              <a:cxn ang="0">
                <a:pos x="11" y="9"/>
              </a:cxn>
              <a:cxn ang="0">
                <a:pos x="38" y="9"/>
              </a:cxn>
              <a:cxn ang="0">
                <a:pos x="39" y="8"/>
              </a:cxn>
              <a:cxn ang="0">
                <a:pos x="39" y="6"/>
              </a:cxn>
              <a:cxn ang="0">
                <a:pos x="64" y="63"/>
              </a:cxn>
              <a:cxn ang="0">
                <a:pos x="64" y="39"/>
              </a:cxn>
              <a:cxn ang="0">
                <a:pos x="48" y="39"/>
              </a:cxn>
              <a:cxn ang="0">
                <a:pos x="44" y="35"/>
              </a:cxn>
              <a:cxn ang="0">
                <a:pos x="44" y="19"/>
              </a:cxn>
              <a:cxn ang="0">
                <a:pos x="30" y="19"/>
              </a:cxn>
              <a:cxn ang="0">
                <a:pos x="30" y="63"/>
              </a:cxn>
              <a:cxn ang="0">
                <a:pos x="64" y="63"/>
              </a:cxn>
              <a:cxn ang="0">
                <a:pos x="60" y="34"/>
              </a:cxn>
              <a:cxn ang="0">
                <a:pos x="49" y="22"/>
              </a:cxn>
              <a:cxn ang="0">
                <a:pos x="49" y="34"/>
              </a:cxn>
              <a:cxn ang="0">
                <a:pos x="60" y="34"/>
              </a:cxn>
            </a:cxnLst>
            <a:rect l="0" t="0" r="r" b="b"/>
            <a:pathLst>
              <a:path w="68" h="68">
                <a:moveTo>
                  <a:pt x="68" y="64"/>
                </a:moveTo>
                <a:cubicBezTo>
                  <a:pt x="68" y="66"/>
                  <a:pt x="67" y="68"/>
                  <a:pt x="65" y="68"/>
                </a:cubicBezTo>
                <a:cubicBezTo>
                  <a:pt x="28" y="68"/>
                  <a:pt x="28" y="68"/>
                  <a:pt x="28" y="68"/>
                </a:cubicBezTo>
                <a:cubicBezTo>
                  <a:pt x="26" y="68"/>
                  <a:pt x="25" y="66"/>
                  <a:pt x="25" y="64"/>
                </a:cubicBezTo>
                <a:cubicBezTo>
                  <a:pt x="25" y="58"/>
                  <a:pt x="25" y="58"/>
                  <a:pt x="25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2" y="58"/>
                  <a:pt x="0" y="56"/>
                  <a:pt x="0" y="54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2" y="0"/>
                  <a:pt x="4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7" y="0"/>
                  <a:pt x="49" y="1"/>
                  <a:pt x="49" y="3"/>
                </a:cubicBezTo>
                <a:cubicBezTo>
                  <a:pt x="49" y="16"/>
                  <a:pt x="49" y="16"/>
                  <a:pt x="49" y="16"/>
                </a:cubicBezTo>
                <a:cubicBezTo>
                  <a:pt x="50" y="16"/>
                  <a:pt x="50" y="16"/>
                  <a:pt x="50" y="17"/>
                </a:cubicBezTo>
                <a:cubicBezTo>
                  <a:pt x="66" y="32"/>
                  <a:pt x="66" y="32"/>
                  <a:pt x="66" y="32"/>
                </a:cubicBezTo>
                <a:cubicBezTo>
                  <a:pt x="67" y="34"/>
                  <a:pt x="68" y="37"/>
                  <a:pt x="68" y="39"/>
                </a:cubicBezTo>
                <a:lnTo>
                  <a:pt x="68" y="64"/>
                </a:lnTo>
                <a:close/>
                <a:moveTo>
                  <a:pt x="39" y="6"/>
                </a:moveTo>
                <a:cubicBezTo>
                  <a:pt x="39" y="5"/>
                  <a:pt x="39" y="5"/>
                  <a:pt x="38" y="5"/>
                </a:cubicBez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10" y="5"/>
                  <a:pt x="10" y="6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9"/>
                  <a:pt x="11" y="9"/>
                  <a:pt x="11" y="9"/>
                </a:cubicBezTo>
                <a:cubicBezTo>
                  <a:pt x="38" y="9"/>
                  <a:pt x="38" y="9"/>
                  <a:pt x="38" y="9"/>
                </a:cubicBezTo>
                <a:cubicBezTo>
                  <a:pt x="39" y="9"/>
                  <a:pt x="39" y="9"/>
                  <a:pt x="39" y="8"/>
                </a:cubicBezTo>
                <a:lnTo>
                  <a:pt x="39" y="6"/>
                </a:lnTo>
                <a:close/>
                <a:moveTo>
                  <a:pt x="64" y="63"/>
                </a:moveTo>
                <a:cubicBezTo>
                  <a:pt x="64" y="39"/>
                  <a:pt x="64" y="39"/>
                  <a:pt x="64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6" y="39"/>
                  <a:pt x="44" y="37"/>
                  <a:pt x="44" y="35"/>
                </a:cubicBezTo>
                <a:cubicBezTo>
                  <a:pt x="44" y="19"/>
                  <a:pt x="44" y="19"/>
                  <a:pt x="44" y="19"/>
                </a:cubicBezTo>
                <a:cubicBezTo>
                  <a:pt x="30" y="19"/>
                  <a:pt x="30" y="19"/>
                  <a:pt x="30" y="19"/>
                </a:cubicBezTo>
                <a:cubicBezTo>
                  <a:pt x="30" y="63"/>
                  <a:pt x="30" y="63"/>
                  <a:pt x="30" y="63"/>
                </a:cubicBezTo>
                <a:lnTo>
                  <a:pt x="64" y="63"/>
                </a:lnTo>
                <a:close/>
                <a:moveTo>
                  <a:pt x="60" y="34"/>
                </a:moveTo>
                <a:cubicBezTo>
                  <a:pt x="49" y="22"/>
                  <a:pt x="49" y="22"/>
                  <a:pt x="49" y="22"/>
                </a:cubicBezTo>
                <a:cubicBezTo>
                  <a:pt x="49" y="34"/>
                  <a:pt x="49" y="34"/>
                  <a:pt x="49" y="34"/>
                </a:cubicBezTo>
                <a:lnTo>
                  <a:pt x="60" y="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63" name="Freeform 122"/>
          <p:cNvSpPr>
            <a:spLocks noEditPoints="1"/>
          </p:cNvSpPr>
          <p:nvPr/>
        </p:nvSpPr>
        <p:spPr bwMode="auto">
          <a:xfrm rot="20052358">
            <a:off x="9842499" y="3935704"/>
            <a:ext cx="357716" cy="514467"/>
          </a:xfrm>
          <a:custGeom>
            <a:avLst/>
            <a:gdLst/>
            <a:ahLst/>
            <a:cxnLst>
              <a:cxn ang="0">
                <a:pos x="41" y="29"/>
              </a:cxn>
              <a:cxn ang="0">
                <a:pos x="23" y="50"/>
              </a:cxn>
              <a:cxn ang="0">
                <a:pos x="23" y="55"/>
              </a:cxn>
              <a:cxn ang="0">
                <a:pos x="32" y="55"/>
              </a:cxn>
              <a:cxn ang="0">
                <a:pos x="34" y="57"/>
              </a:cxn>
              <a:cxn ang="0">
                <a:pos x="32" y="59"/>
              </a:cxn>
              <a:cxn ang="0">
                <a:pos x="9" y="59"/>
              </a:cxn>
              <a:cxn ang="0">
                <a:pos x="7" y="57"/>
              </a:cxn>
              <a:cxn ang="0">
                <a:pos x="9" y="55"/>
              </a:cxn>
              <a:cxn ang="0">
                <a:pos x="18" y="55"/>
              </a:cxn>
              <a:cxn ang="0">
                <a:pos x="18" y="50"/>
              </a:cxn>
              <a:cxn ang="0">
                <a:pos x="0" y="29"/>
              </a:cxn>
              <a:cxn ang="0">
                <a:pos x="0" y="25"/>
              </a:cxn>
              <a:cxn ang="0">
                <a:pos x="2" y="23"/>
              </a:cxn>
              <a:cxn ang="0">
                <a:pos x="4" y="25"/>
              </a:cxn>
              <a:cxn ang="0">
                <a:pos x="4" y="29"/>
              </a:cxn>
              <a:cxn ang="0">
                <a:pos x="20" y="45"/>
              </a:cxn>
              <a:cxn ang="0">
                <a:pos x="36" y="29"/>
              </a:cxn>
              <a:cxn ang="0">
                <a:pos x="36" y="25"/>
              </a:cxn>
              <a:cxn ang="0">
                <a:pos x="39" y="23"/>
              </a:cxn>
              <a:cxn ang="0">
                <a:pos x="41" y="25"/>
              </a:cxn>
              <a:cxn ang="0">
                <a:pos x="41" y="29"/>
              </a:cxn>
              <a:cxn ang="0">
                <a:pos x="32" y="29"/>
              </a:cxn>
              <a:cxn ang="0">
                <a:pos x="20" y="41"/>
              </a:cxn>
              <a:cxn ang="0">
                <a:pos x="9" y="29"/>
              </a:cxn>
              <a:cxn ang="0">
                <a:pos x="9" y="11"/>
              </a:cxn>
              <a:cxn ang="0">
                <a:pos x="20" y="0"/>
              </a:cxn>
              <a:cxn ang="0">
                <a:pos x="32" y="11"/>
              </a:cxn>
              <a:cxn ang="0">
                <a:pos x="32" y="29"/>
              </a:cxn>
            </a:cxnLst>
            <a:rect l="0" t="0" r="r" b="b"/>
            <a:pathLst>
              <a:path w="41" h="59">
                <a:moveTo>
                  <a:pt x="41" y="29"/>
                </a:moveTo>
                <a:cubicBezTo>
                  <a:pt x="41" y="40"/>
                  <a:pt x="33" y="49"/>
                  <a:pt x="23" y="50"/>
                </a:cubicBezTo>
                <a:cubicBezTo>
                  <a:pt x="23" y="55"/>
                  <a:pt x="23" y="55"/>
                  <a:pt x="23" y="55"/>
                </a:cubicBezTo>
                <a:cubicBezTo>
                  <a:pt x="32" y="55"/>
                  <a:pt x="32" y="55"/>
                  <a:pt x="32" y="55"/>
                </a:cubicBezTo>
                <a:cubicBezTo>
                  <a:pt x="33" y="55"/>
                  <a:pt x="34" y="56"/>
                  <a:pt x="34" y="57"/>
                </a:cubicBezTo>
                <a:cubicBezTo>
                  <a:pt x="34" y="58"/>
                  <a:pt x="33" y="59"/>
                  <a:pt x="32" y="59"/>
                </a:cubicBezTo>
                <a:cubicBezTo>
                  <a:pt x="9" y="59"/>
                  <a:pt x="9" y="59"/>
                  <a:pt x="9" y="59"/>
                </a:cubicBezTo>
                <a:cubicBezTo>
                  <a:pt x="8" y="59"/>
                  <a:pt x="7" y="58"/>
                  <a:pt x="7" y="57"/>
                </a:cubicBezTo>
                <a:cubicBezTo>
                  <a:pt x="7" y="56"/>
                  <a:pt x="8" y="55"/>
                  <a:pt x="9" y="55"/>
                </a:cubicBezTo>
                <a:cubicBezTo>
                  <a:pt x="18" y="55"/>
                  <a:pt x="18" y="55"/>
                  <a:pt x="18" y="55"/>
                </a:cubicBezTo>
                <a:cubicBezTo>
                  <a:pt x="18" y="50"/>
                  <a:pt x="18" y="50"/>
                  <a:pt x="18" y="50"/>
                </a:cubicBezTo>
                <a:cubicBezTo>
                  <a:pt x="8" y="49"/>
                  <a:pt x="0" y="40"/>
                  <a:pt x="0" y="29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4"/>
                  <a:pt x="1" y="23"/>
                  <a:pt x="2" y="23"/>
                </a:cubicBezTo>
                <a:cubicBezTo>
                  <a:pt x="3" y="23"/>
                  <a:pt x="4" y="24"/>
                  <a:pt x="4" y="25"/>
                </a:cubicBezTo>
                <a:cubicBezTo>
                  <a:pt x="4" y="29"/>
                  <a:pt x="4" y="29"/>
                  <a:pt x="4" y="29"/>
                </a:cubicBezTo>
                <a:cubicBezTo>
                  <a:pt x="4" y="38"/>
                  <a:pt x="12" y="45"/>
                  <a:pt x="20" y="45"/>
                </a:cubicBezTo>
                <a:cubicBezTo>
                  <a:pt x="29" y="45"/>
                  <a:pt x="36" y="38"/>
                  <a:pt x="36" y="29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24"/>
                  <a:pt x="37" y="23"/>
                  <a:pt x="39" y="23"/>
                </a:cubicBezTo>
                <a:cubicBezTo>
                  <a:pt x="40" y="23"/>
                  <a:pt x="41" y="24"/>
                  <a:pt x="41" y="25"/>
                </a:cubicBezTo>
                <a:lnTo>
                  <a:pt x="41" y="29"/>
                </a:lnTo>
                <a:close/>
                <a:moveTo>
                  <a:pt x="32" y="29"/>
                </a:moveTo>
                <a:cubicBezTo>
                  <a:pt x="32" y="36"/>
                  <a:pt x="27" y="41"/>
                  <a:pt x="20" y="41"/>
                </a:cubicBezTo>
                <a:cubicBezTo>
                  <a:pt x="14" y="41"/>
                  <a:pt x="9" y="36"/>
                  <a:pt x="9" y="29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5"/>
                  <a:pt x="14" y="0"/>
                  <a:pt x="20" y="0"/>
                </a:cubicBezTo>
                <a:cubicBezTo>
                  <a:pt x="27" y="0"/>
                  <a:pt x="32" y="5"/>
                  <a:pt x="32" y="11"/>
                </a:cubicBezTo>
                <a:lnTo>
                  <a:pt x="32" y="2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64" name="矩形 63"/>
          <p:cNvSpPr/>
          <p:nvPr/>
        </p:nvSpPr>
        <p:spPr>
          <a:xfrm>
            <a:off x="1882653" y="1838667"/>
            <a:ext cx="42049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Vim中怎么编辑</a:t>
            </a:r>
            <a:r>
              <a:rPr lang="en-US" altLang="en-US" sz="1600" b="1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</a:t>
            </a:r>
            <a:r>
              <a:rPr lang="en-US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文件呢？</a:t>
            </a:r>
            <a:endParaRPr lang="en-US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5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0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5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000"/>
                            </p:stCondLst>
                            <p:childTnLst>
                              <p:par>
                                <p:cTn id="10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5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62" grpId="0" animBg="1"/>
      <p:bldP spid="63" grpId="0" animBg="1"/>
      <p:bldP spid="6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17"/>
          <p:cNvGrpSpPr/>
          <p:nvPr/>
        </p:nvGrpSpPr>
        <p:grpSpPr>
          <a:xfrm>
            <a:off x="184501" y="745534"/>
            <a:ext cx="2708749" cy="7199227"/>
            <a:chOff x="2200272" y="360363"/>
            <a:chExt cx="3514721" cy="9337667"/>
          </a:xfrm>
        </p:grpSpPr>
        <p:sp>
          <p:nvSpPr>
            <p:cNvPr id="23" name="Freeform 1"/>
            <p:cNvSpPr>
              <a:spLocks noChangeArrowheads="1"/>
            </p:cNvSpPr>
            <p:nvPr/>
          </p:nvSpPr>
          <p:spPr bwMode="auto">
            <a:xfrm>
              <a:off x="2200272" y="360363"/>
              <a:ext cx="1554161" cy="9337667"/>
            </a:xfrm>
            <a:custGeom>
              <a:avLst/>
              <a:gdLst>
                <a:gd name="T0" fmla="*/ 3267 w 4318"/>
                <a:gd name="T1" fmla="*/ 25661 h 25939"/>
                <a:gd name="T2" fmla="*/ 3188 w 4318"/>
                <a:gd name="T3" fmla="*/ 0 h 25939"/>
                <a:gd name="T4" fmla="*/ 3010 w 4318"/>
                <a:gd name="T5" fmla="*/ 1763 h 25939"/>
                <a:gd name="T6" fmla="*/ 1208 w 4318"/>
                <a:gd name="T7" fmla="*/ 99 h 25939"/>
                <a:gd name="T8" fmla="*/ 1030 w 4318"/>
                <a:gd name="T9" fmla="*/ 3842 h 25939"/>
                <a:gd name="T10" fmla="*/ 0 w 4318"/>
                <a:gd name="T11" fmla="*/ 25859 h 25939"/>
                <a:gd name="T12" fmla="*/ 1208 w 4318"/>
                <a:gd name="T13" fmla="*/ 24295 h 25939"/>
                <a:gd name="T14" fmla="*/ 3108 w 4318"/>
                <a:gd name="T15" fmla="*/ 25859 h 25939"/>
                <a:gd name="T16" fmla="*/ 4217 w 4318"/>
                <a:gd name="T17" fmla="*/ 25760 h 25939"/>
                <a:gd name="T18" fmla="*/ 3108 w 4318"/>
                <a:gd name="T19" fmla="*/ 2040 h 25939"/>
                <a:gd name="T20" fmla="*/ 1208 w 4318"/>
                <a:gd name="T21" fmla="*/ 2990 h 25939"/>
                <a:gd name="T22" fmla="*/ 3108 w 4318"/>
                <a:gd name="T23" fmla="*/ 23939 h 25939"/>
                <a:gd name="T24" fmla="*/ 1208 w 4318"/>
                <a:gd name="T25" fmla="*/ 22988 h 25939"/>
                <a:gd name="T26" fmla="*/ 3108 w 4318"/>
                <a:gd name="T27" fmla="*/ 23939 h 25939"/>
                <a:gd name="T28" fmla="*/ 1307 w 4318"/>
                <a:gd name="T29" fmla="*/ 22730 h 25939"/>
                <a:gd name="T30" fmla="*/ 3010 w 4318"/>
                <a:gd name="T31" fmla="*/ 21602 h 25939"/>
                <a:gd name="T32" fmla="*/ 3108 w 4318"/>
                <a:gd name="T33" fmla="*/ 21325 h 25939"/>
                <a:gd name="T34" fmla="*/ 1208 w 4318"/>
                <a:gd name="T35" fmla="*/ 20374 h 25939"/>
                <a:gd name="T36" fmla="*/ 3108 w 4318"/>
                <a:gd name="T37" fmla="*/ 21325 h 25939"/>
                <a:gd name="T38" fmla="*/ 1307 w 4318"/>
                <a:gd name="T39" fmla="*/ 20097 h 25939"/>
                <a:gd name="T40" fmla="*/ 3010 w 4318"/>
                <a:gd name="T41" fmla="*/ 18968 h 25939"/>
                <a:gd name="T42" fmla="*/ 3108 w 4318"/>
                <a:gd name="T43" fmla="*/ 18711 h 25939"/>
                <a:gd name="T44" fmla="*/ 1208 w 4318"/>
                <a:gd name="T45" fmla="*/ 17761 h 25939"/>
                <a:gd name="T46" fmla="*/ 3108 w 4318"/>
                <a:gd name="T47" fmla="*/ 18711 h 25939"/>
                <a:gd name="T48" fmla="*/ 1307 w 4318"/>
                <a:gd name="T49" fmla="*/ 17483 h 25939"/>
                <a:gd name="T50" fmla="*/ 3010 w 4318"/>
                <a:gd name="T51" fmla="*/ 16355 h 25939"/>
                <a:gd name="T52" fmla="*/ 3108 w 4318"/>
                <a:gd name="T53" fmla="*/ 16077 h 25939"/>
                <a:gd name="T54" fmla="*/ 1208 w 4318"/>
                <a:gd name="T55" fmla="*/ 15127 h 25939"/>
                <a:gd name="T56" fmla="*/ 3108 w 4318"/>
                <a:gd name="T57" fmla="*/ 16077 h 25939"/>
                <a:gd name="T58" fmla="*/ 1307 w 4318"/>
                <a:gd name="T59" fmla="*/ 14870 h 25939"/>
                <a:gd name="T60" fmla="*/ 3010 w 4318"/>
                <a:gd name="T61" fmla="*/ 13741 h 25939"/>
                <a:gd name="T62" fmla="*/ 3108 w 4318"/>
                <a:gd name="T63" fmla="*/ 13464 h 25939"/>
                <a:gd name="T64" fmla="*/ 1208 w 4318"/>
                <a:gd name="T65" fmla="*/ 12514 h 25939"/>
                <a:gd name="T66" fmla="*/ 3108 w 4318"/>
                <a:gd name="T67" fmla="*/ 13464 h 25939"/>
                <a:gd name="T68" fmla="*/ 1307 w 4318"/>
                <a:gd name="T69" fmla="*/ 12257 h 25939"/>
                <a:gd name="T70" fmla="*/ 3010 w 4318"/>
                <a:gd name="T71" fmla="*/ 11109 h 25939"/>
                <a:gd name="T72" fmla="*/ 3108 w 4318"/>
                <a:gd name="T73" fmla="*/ 10851 h 25939"/>
                <a:gd name="T74" fmla="*/ 1208 w 4318"/>
                <a:gd name="T75" fmla="*/ 9900 h 25939"/>
                <a:gd name="T76" fmla="*/ 3108 w 4318"/>
                <a:gd name="T77" fmla="*/ 10851 h 25939"/>
                <a:gd name="T78" fmla="*/ 1307 w 4318"/>
                <a:gd name="T79" fmla="*/ 9624 h 25939"/>
                <a:gd name="T80" fmla="*/ 3010 w 4318"/>
                <a:gd name="T81" fmla="*/ 8495 h 25939"/>
                <a:gd name="T82" fmla="*/ 3108 w 4318"/>
                <a:gd name="T83" fmla="*/ 8237 h 25939"/>
                <a:gd name="T84" fmla="*/ 1208 w 4318"/>
                <a:gd name="T85" fmla="*/ 7287 h 25939"/>
                <a:gd name="T86" fmla="*/ 3108 w 4318"/>
                <a:gd name="T87" fmla="*/ 8237 h 25939"/>
                <a:gd name="T88" fmla="*/ 1307 w 4318"/>
                <a:gd name="T89" fmla="*/ 7010 h 25939"/>
                <a:gd name="T90" fmla="*/ 3010 w 4318"/>
                <a:gd name="T91" fmla="*/ 5881 h 25939"/>
                <a:gd name="T92" fmla="*/ 3108 w 4318"/>
                <a:gd name="T93" fmla="*/ 5604 h 25939"/>
                <a:gd name="T94" fmla="*/ 1208 w 4318"/>
                <a:gd name="T95" fmla="*/ 4653 h 25939"/>
                <a:gd name="T96" fmla="*/ 3108 w 4318"/>
                <a:gd name="T97" fmla="*/ 5604 h 25939"/>
                <a:gd name="T98" fmla="*/ 1307 w 4318"/>
                <a:gd name="T99" fmla="*/ 4396 h 25939"/>
                <a:gd name="T100" fmla="*/ 1307 w 4318"/>
                <a:gd name="T101" fmla="*/ 3267 h 25939"/>
                <a:gd name="T102" fmla="*/ 3108 w 4318"/>
                <a:gd name="T103" fmla="*/ 4297 h 25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318" h="25939">
                  <a:moveTo>
                    <a:pt x="4217" y="25760"/>
                  </a:moveTo>
                  <a:lnTo>
                    <a:pt x="4217" y="25760"/>
                  </a:lnTo>
                  <a:cubicBezTo>
                    <a:pt x="3366" y="25760"/>
                    <a:pt x="3366" y="25760"/>
                    <a:pt x="3366" y="25760"/>
                  </a:cubicBezTo>
                  <a:cubicBezTo>
                    <a:pt x="3307" y="25760"/>
                    <a:pt x="3267" y="25720"/>
                    <a:pt x="3267" y="25661"/>
                  </a:cubicBezTo>
                  <a:cubicBezTo>
                    <a:pt x="3267" y="3842"/>
                    <a:pt x="3267" y="3842"/>
                    <a:pt x="3267" y="3842"/>
                  </a:cubicBezTo>
                  <a:cubicBezTo>
                    <a:pt x="3267" y="1406"/>
                    <a:pt x="3267" y="1406"/>
                    <a:pt x="3267" y="1406"/>
                  </a:cubicBezTo>
                  <a:cubicBezTo>
                    <a:pt x="3267" y="99"/>
                    <a:pt x="3267" y="99"/>
                    <a:pt x="3267" y="99"/>
                  </a:cubicBezTo>
                  <a:cubicBezTo>
                    <a:pt x="3267" y="40"/>
                    <a:pt x="3228" y="0"/>
                    <a:pt x="3188" y="0"/>
                  </a:cubicBezTo>
                  <a:cubicBezTo>
                    <a:pt x="3148" y="0"/>
                    <a:pt x="3108" y="40"/>
                    <a:pt x="3108" y="99"/>
                  </a:cubicBezTo>
                  <a:cubicBezTo>
                    <a:pt x="3108" y="1406"/>
                    <a:pt x="3108" y="1406"/>
                    <a:pt x="3108" y="1406"/>
                  </a:cubicBezTo>
                  <a:cubicBezTo>
                    <a:pt x="3108" y="1684"/>
                    <a:pt x="3108" y="1684"/>
                    <a:pt x="3108" y="1684"/>
                  </a:cubicBezTo>
                  <a:cubicBezTo>
                    <a:pt x="3108" y="1723"/>
                    <a:pt x="3050" y="1763"/>
                    <a:pt x="3010" y="1763"/>
                  </a:cubicBezTo>
                  <a:cubicBezTo>
                    <a:pt x="1307" y="1763"/>
                    <a:pt x="1307" y="1763"/>
                    <a:pt x="1307" y="1763"/>
                  </a:cubicBezTo>
                  <a:cubicBezTo>
                    <a:pt x="1248" y="1763"/>
                    <a:pt x="1208" y="1723"/>
                    <a:pt x="1208" y="1684"/>
                  </a:cubicBezTo>
                  <a:cubicBezTo>
                    <a:pt x="1208" y="1406"/>
                    <a:pt x="1208" y="1406"/>
                    <a:pt x="1208" y="1406"/>
                  </a:cubicBezTo>
                  <a:cubicBezTo>
                    <a:pt x="1208" y="99"/>
                    <a:pt x="1208" y="99"/>
                    <a:pt x="1208" y="99"/>
                  </a:cubicBezTo>
                  <a:cubicBezTo>
                    <a:pt x="1208" y="40"/>
                    <a:pt x="1168" y="0"/>
                    <a:pt x="1128" y="0"/>
                  </a:cubicBezTo>
                  <a:cubicBezTo>
                    <a:pt x="1070" y="0"/>
                    <a:pt x="1030" y="40"/>
                    <a:pt x="1030" y="99"/>
                  </a:cubicBezTo>
                  <a:cubicBezTo>
                    <a:pt x="1030" y="1406"/>
                    <a:pt x="1030" y="1406"/>
                    <a:pt x="1030" y="1406"/>
                  </a:cubicBezTo>
                  <a:cubicBezTo>
                    <a:pt x="1030" y="3842"/>
                    <a:pt x="1030" y="3842"/>
                    <a:pt x="1030" y="3842"/>
                  </a:cubicBezTo>
                  <a:cubicBezTo>
                    <a:pt x="1030" y="25661"/>
                    <a:pt x="1030" y="25661"/>
                    <a:pt x="1030" y="25661"/>
                  </a:cubicBezTo>
                  <a:cubicBezTo>
                    <a:pt x="1030" y="25720"/>
                    <a:pt x="990" y="25760"/>
                    <a:pt x="950" y="25760"/>
                  </a:cubicBezTo>
                  <a:cubicBezTo>
                    <a:pt x="99" y="25760"/>
                    <a:pt x="99" y="25760"/>
                    <a:pt x="99" y="25760"/>
                  </a:cubicBezTo>
                  <a:cubicBezTo>
                    <a:pt x="40" y="25760"/>
                    <a:pt x="0" y="25800"/>
                    <a:pt x="0" y="25859"/>
                  </a:cubicBezTo>
                  <a:cubicBezTo>
                    <a:pt x="0" y="25898"/>
                    <a:pt x="40" y="25938"/>
                    <a:pt x="99" y="25938"/>
                  </a:cubicBezTo>
                  <a:cubicBezTo>
                    <a:pt x="1128" y="25938"/>
                    <a:pt x="1128" y="25938"/>
                    <a:pt x="1128" y="25938"/>
                  </a:cubicBezTo>
                  <a:cubicBezTo>
                    <a:pt x="1168" y="25938"/>
                    <a:pt x="1208" y="25898"/>
                    <a:pt x="1208" y="25859"/>
                  </a:cubicBezTo>
                  <a:cubicBezTo>
                    <a:pt x="1208" y="24295"/>
                    <a:pt x="1208" y="24295"/>
                    <a:pt x="1208" y="24295"/>
                  </a:cubicBezTo>
                  <a:cubicBezTo>
                    <a:pt x="1208" y="24255"/>
                    <a:pt x="1248" y="24216"/>
                    <a:pt x="1307" y="24216"/>
                  </a:cubicBezTo>
                  <a:cubicBezTo>
                    <a:pt x="3010" y="24216"/>
                    <a:pt x="3010" y="24216"/>
                    <a:pt x="3010" y="24216"/>
                  </a:cubicBezTo>
                  <a:cubicBezTo>
                    <a:pt x="3050" y="24216"/>
                    <a:pt x="3108" y="24255"/>
                    <a:pt x="3108" y="24295"/>
                  </a:cubicBezTo>
                  <a:cubicBezTo>
                    <a:pt x="3108" y="25859"/>
                    <a:pt x="3108" y="25859"/>
                    <a:pt x="3108" y="25859"/>
                  </a:cubicBezTo>
                  <a:cubicBezTo>
                    <a:pt x="3108" y="25898"/>
                    <a:pt x="3148" y="25938"/>
                    <a:pt x="3188" y="25938"/>
                  </a:cubicBezTo>
                  <a:cubicBezTo>
                    <a:pt x="4217" y="25938"/>
                    <a:pt x="4217" y="25938"/>
                    <a:pt x="4217" y="25938"/>
                  </a:cubicBezTo>
                  <a:cubicBezTo>
                    <a:pt x="4277" y="25938"/>
                    <a:pt x="4317" y="25898"/>
                    <a:pt x="4317" y="25859"/>
                  </a:cubicBezTo>
                  <a:cubicBezTo>
                    <a:pt x="4317" y="25800"/>
                    <a:pt x="4277" y="25760"/>
                    <a:pt x="4217" y="25760"/>
                  </a:cubicBezTo>
                  <a:close/>
                  <a:moveTo>
                    <a:pt x="1307" y="1941"/>
                  </a:moveTo>
                  <a:lnTo>
                    <a:pt x="1307" y="1941"/>
                  </a:lnTo>
                  <a:cubicBezTo>
                    <a:pt x="3010" y="1941"/>
                    <a:pt x="3010" y="1941"/>
                    <a:pt x="3010" y="1941"/>
                  </a:cubicBezTo>
                  <a:cubicBezTo>
                    <a:pt x="3050" y="1941"/>
                    <a:pt x="3108" y="1980"/>
                    <a:pt x="3108" y="2040"/>
                  </a:cubicBezTo>
                  <a:cubicBezTo>
                    <a:pt x="3108" y="2990"/>
                    <a:pt x="3108" y="2990"/>
                    <a:pt x="3108" y="2990"/>
                  </a:cubicBezTo>
                  <a:cubicBezTo>
                    <a:pt x="3108" y="3029"/>
                    <a:pt x="3050" y="3089"/>
                    <a:pt x="3010" y="3089"/>
                  </a:cubicBezTo>
                  <a:cubicBezTo>
                    <a:pt x="1307" y="3089"/>
                    <a:pt x="1307" y="3089"/>
                    <a:pt x="1307" y="3089"/>
                  </a:cubicBezTo>
                  <a:cubicBezTo>
                    <a:pt x="1248" y="3089"/>
                    <a:pt x="1208" y="3029"/>
                    <a:pt x="1208" y="2990"/>
                  </a:cubicBezTo>
                  <a:cubicBezTo>
                    <a:pt x="1208" y="2040"/>
                    <a:pt x="1208" y="2040"/>
                    <a:pt x="1208" y="2040"/>
                  </a:cubicBezTo>
                  <a:cubicBezTo>
                    <a:pt x="1208" y="1980"/>
                    <a:pt x="1248" y="1941"/>
                    <a:pt x="1307" y="1941"/>
                  </a:cubicBezTo>
                  <a:close/>
                  <a:moveTo>
                    <a:pt x="3108" y="23939"/>
                  </a:moveTo>
                  <a:lnTo>
                    <a:pt x="3108" y="23939"/>
                  </a:lnTo>
                  <a:cubicBezTo>
                    <a:pt x="3108" y="23998"/>
                    <a:pt x="3050" y="24037"/>
                    <a:pt x="3010" y="24037"/>
                  </a:cubicBezTo>
                  <a:cubicBezTo>
                    <a:pt x="1307" y="24037"/>
                    <a:pt x="1307" y="24037"/>
                    <a:pt x="1307" y="24037"/>
                  </a:cubicBezTo>
                  <a:cubicBezTo>
                    <a:pt x="1248" y="24037"/>
                    <a:pt x="1208" y="23998"/>
                    <a:pt x="1208" y="23939"/>
                  </a:cubicBezTo>
                  <a:cubicBezTo>
                    <a:pt x="1208" y="22988"/>
                    <a:pt x="1208" y="22988"/>
                    <a:pt x="1208" y="22988"/>
                  </a:cubicBezTo>
                  <a:cubicBezTo>
                    <a:pt x="1208" y="22948"/>
                    <a:pt x="1248" y="22909"/>
                    <a:pt x="1307" y="22909"/>
                  </a:cubicBezTo>
                  <a:cubicBezTo>
                    <a:pt x="3010" y="22909"/>
                    <a:pt x="3010" y="22909"/>
                    <a:pt x="3010" y="22909"/>
                  </a:cubicBezTo>
                  <a:cubicBezTo>
                    <a:pt x="3050" y="22909"/>
                    <a:pt x="3108" y="22948"/>
                    <a:pt x="3108" y="22988"/>
                  </a:cubicBezTo>
                  <a:lnTo>
                    <a:pt x="3108" y="23939"/>
                  </a:lnTo>
                  <a:close/>
                  <a:moveTo>
                    <a:pt x="3108" y="22631"/>
                  </a:moveTo>
                  <a:lnTo>
                    <a:pt x="3108" y="22631"/>
                  </a:lnTo>
                  <a:cubicBezTo>
                    <a:pt x="3108" y="22691"/>
                    <a:pt x="3050" y="22730"/>
                    <a:pt x="3010" y="22730"/>
                  </a:cubicBezTo>
                  <a:cubicBezTo>
                    <a:pt x="1307" y="22730"/>
                    <a:pt x="1307" y="22730"/>
                    <a:pt x="1307" y="22730"/>
                  </a:cubicBezTo>
                  <a:cubicBezTo>
                    <a:pt x="1248" y="22730"/>
                    <a:pt x="1208" y="22691"/>
                    <a:pt x="1208" y="22631"/>
                  </a:cubicBezTo>
                  <a:cubicBezTo>
                    <a:pt x="1208" y="21681"/>
                    <a:pt x="1208" y="21681"/>
                    <a:pt x="1208" y="21681"/>
                  </a:cubicBezTo>
                  <a:cubicBezTo>
                    <a:pt x="1208" y="21642"/>
                    <a:pt x="1248" y="21602"/>
                    <a:pt x="1307" y="21602"/>
                  </a:cubicBezTo>
                  <a:cubicBezTo>
                    <a:pt x="3010" y="21602"/>
                    <a:pt x="3010" y="21602"/>
                    <a:pt x="3010" y="21602"/>
                  </a:cubicBezTo>
                  <a:cubicBezTo>
                    <a:pt x="3050" y="21602"/>
                    <a:pt x="3108" y="21642"/>
                    <a:pt x="3108" y="21681"/>
                  </a:cubicBezTo>
                  <a:lnTo>
                    <a:pt x="3108" y="22631"/>
                  </a:lnTo>
                  <a:close/>
                  <a:moveTo>
                    <a:pt x="3108" y="21325"/>
                  </a:moveTo>
                  <a:lnTo>
                    <a:pt x="3108" y="21325"/>
                  </a:lnTo>
                  <a:cubicBezTo>
                    <a:pt x="3108" y="21384"/>
                    <a:pt x="3050" y="21424"/>
                    <a:pt x="3010" y="21424"/>
                  </a:cubicBezTo>
                  <a:cubicBezTo>
                    <a:pt x="1307" y="21424"/>
                    <a:pt x="1307" y="21424"/>
                    <a:pt x="1307" y="21424"/>
                  </a:cubicBezTo>
                  <a:cubicBezTo>
                    <a:pt x="1248" y="21424"/>
                    <a:pt x="1208" y="21384"/>
                    <a:pt x="1208" y="21325"/>
                  </a:cubicBezTo>
                  <a:cubicBezTo>
                    <a:pt x="1208" y="20374"/>
                    <a:pt x="1208" y="20374"/>
                    <a:pt x="1208" y="20374"/>
                  </a:cubicBezTo>
                  <a:cubicBezTo>
                    <a:pt x="1208" y="20315"/>
                    <a:pt x="1248" y="20275"/>
                    <a:pt x="1307" y="20275"/>
                  </a:cubicBezTo>
                  <a:cubicBezTo>
                    <a:pt x="3010" y="20275"/>
                    <a:pt x="3010" y="20275"/>
                    <a:pt x="3010" y="20275"/>
                  </a:cubicBezTo>
                  <a:cubicBezTo>
                    <a:pt x="3050" y="20275"/>
                    <a:pt x="3108" y="20315"/>
                    <a:pt x="3108" y="20374"/>
                  </a:cubicBezTo>
                  <a:lnTo>
                    <a:pt x="3108" y="21325"/>
                  </a:lnTo>
                  <a:close/>
                  <a:moveTo>
                    <a:pt x="3108" y="20018"/>
                  </a:moveTo>
                  <a:lnTo>
                    <a:pt x="3108" y="20018"/>
                  </a:lnTo>
                  <a:cubicBezTo>
                    <a:pt x="3108" y="20058"/>
                    <a:pt x="3050" y="20097"/>
                    <a:pt x="3010" y="20097"/>
                  </a:cubicBezTo>
                  <a:cubicBezTo>
                    <a:pt x="1307" y="20097"/>
                    <a:pt x="1307" y="20097"/>
                    <a:pt x="1307" y="20097"/>
                  </a:cubicBezTo>
                  <a:cubicBezTo>
                    <a:pt x="1248" y="20097"/>
                    <a:pt x="1208" y="20058"/>
                    <a:pt x="1208" y="20018"/>
                  </a:cubicBezTo>
                  <a:cubicBezTo>
                    <a:pt x="1208" y="19067"/>
                    <a:pt x="1208" y="19067"/>
                    <a:pt x="1208" y="19067"/>
                  </a:cubicBezTo>
                  <a:cubicBezTo>
                    <a:pt x="1208" y="19008"/>
                    <a:pt x="1248" y="18968"/>
                    <a:pt x="1307" y="18968"/>
                  </a:cubicBezTo>
                  <a:cubicBezTo>
                    <a:pt x="3010" y="18968"/>
                    <a:pt x="3010" y="18968"/>
                    <a:pt x="3010" y="18968"/>
                  </a:cubicBezTo>
                  <a:cubicBezTo>
                    <a:pt x="3050" y="18968"/>
                    <a:pt x="3108" y="19008"/>
                    <a:pt x="3108" y="19067"/>
                  </a:cubicBezTo>
                  <a:lnTo>
                    <a:pt x="3108" y="20018"/>
                  </a:lnTo>
                  <a:close/>
                  <a:moveTo>
                    <a:pt x="3108" y="18711"/>
                  </a:moveTo>
                  <a:lnTo>
                    <a:pt x="3108" y="18711"/>
                  </a:lnTo>
                  <a:cubicBezTo>
                    <a:pt x="3108" y="18751"/>
                    <a:pt x="3050" y="18790"/>
                    <a:pt x="3010" y="18790"/>
                  </a:cubicBezTo>
                  <a:cubicBezTo>
                    <a:pt x="1307" y="18790"/>
                    <a:pt x="1307" y="18790"/>
                    <a:pt x="1307" y="18790"/>
                  </a:cubicBezTo>
                  <a:cubicBezTo>
                    <a:pt x="1248" y="18790"/>
                    <a:pt x="1208" y="18751"/>
                    <a:pt x="1208" y="18711"/>
                  </a:cubicBezTo>
                  <a:cubicBezTo>
                    <a:pt x="1208" y="17761"/>
                    <a:pt x="1208" y="17761"/>
                    <a:pt x="1208" y="17761"/>
                  </a:cubicBezTo>
                  <a:cubicBezTo>
                    <a:pt x="1208" y="17701"/>
                    <a:pt x="1248" y="17661"/>
                    <a:pt x="1307" y="17661"/>
                  </a:cubicBezTo>
                  <a:cubicBezTo>
                    <a:pt x="3010" y="17661"/>
                    <a:pt x="3010" y="17661"/>
                    <a:pt x="3010" y="17661"/>
                  </a:cubicBezTo>
                  <a:cubicBezTo>
                    <a:pt x="3050" y="17661"/>
                    <a:pt x="3108" y="17701"/>
                    <a:pt x="3108" y="17761"/>
                  </a:cubicBezTo>
                  <a:lnTo>
                    <a:pt x="3108" y="18711"/>
                  </a:lnTo>
                  <a:close/>
                  <a:moveTo>
                    <a:pt x="3108" y="17404"/>
                  </a:moveTo>
                  <a:lnTo>
                    <a:pt x="3108" y="17404"/>
                  </a:lnTo>
                  <a:cubicBezTo>
                    <a:pt x="3108" y="17444"/>
                    <a:pt x="3050" y="17483"/>
                    <a:pt x="3010" y="17483"/>
                  </a:cubicBezTo>
                  <a:cubicBezTo>
                    <a:pt x="1307" y="17483"/>
                    <a:pt x="1307" y="17483"/>
                    <a:pt x="1307" y="17483"/>
                  </a:cubicBezTo>
                  <a:cubicBezTo>
                    <a:pt x="1248" y="17483"/>
                    <a:pt x="1208" y="17444"/>
                    <a:pt x="1208" y="17404"/>
                  </a:cubicBezTo>
                  <a:cubicBezTo>
                    <a:pt x="1208" y="16434"/>
                    <a:pt x="1208" y="16434"/>
                    <a:pt x="1208" y="16434"/>
                  </a:cubicBezTo>
                  <a:cubicBezTo>
                    <a:pt x="1208" y="16394"/>
                    <a:pt x="1248" y="16355"/>
                    <a:pt x="1307" y="16355"/>
                  </a:cubicBezTo>
                  <a:cubicBezTo>
                    <a:pt x="3010" y="16355"/>
                    <a:pt x="3010" y="16355"/>
                    <a:pt x="3010" y="16355"/>
                  </a:cubicBezTo>
                  <a:cubicBezTo>
                    <a:pt x="3050" y="16355"/>
                    <a:pt x="3108" y="16394"/>
                    <a:pt x="3108" y="16434"/>
                  </a:cubicBezTo>
                  <a:lnTo>
                    <a:pt x="3108" y="17404"/>
                  </a:lnTo>
                  <a:close/>
                  <a:moveTo>
                    <a:pt x="3108" y="16077"/>
                  </a:moveTo>
                  <a:lnTo>
                    <a:pt x="3108" y="16077"/>
                  </a:lnTo>
                  <a:cubicBezTo>
                    <a:pt x="3108" y="16137"/>
                    <a:pt x="3050" y="16177"/>
                    <a:pt x="3010" y="16177"/>
                  </a:cubicBezTo>
                  <a:cubicBezTo>
                    <a:pt x="1307" y="16177"/>
                    <a:pt x="1307" y="16177"/>
                    <a:pt x="1307" y="16177"/>
                  </a:cubicBezTo>
                  <a:cubicBezTo>
                    <a:pt x="1248" y="16177"/>
                    <a:pt x="1208" y="16137"/>
                    <a:pt x="1208" y="16077"/>
                  </a:cubicBezTo>
                  <a:cubicBezTo>
                    <a:pt x="1208" y="15127"/>
                    <a:pt x="1208" y="15127"/>
                    <a:pt x="1208" y="15127"/>
                  </a:cubicBezTo>
                  <a:cubicBezTo>
                    <a:pt x="1208" y="15088"/>
                    <a:pt x="1248" y="15048"/>
                    <a:pt x="1307" y="15048"/>
                  </a:cubicBezTo>
                  <a:cubicBezTo>
                    <a:pt x="3010" y="15048"/>
                    <a:pt x="3010" y="15048"/>
                    <a:pt x="3010" y="15048"/>
                  </a:cubicBezTo>
                  <a:cubicBezTo>
                    <a:pt x="3050" y="15048"/>
                    <a:pt x="3108" y="15088"/>
                    <a:pt x="3108" y="15127"/>
                  </a:cubicBezTo>
                  <a:lnTo>
                    <a:pt x="3108" y="16077"/>
                  </a:lnTo>
                  <a:close/>
                  <a:moveTo>
                    <a:pt x="3108" y="14771"/>
                  </a:moveTo>
                  <a:lnTo>
                    <a:pt x="3108" y="14771"/>
                  </a:lnTo>
                  <a:cubicBezTo>
                    <a:pt x="3108" y="14830"/>
                    <a:pt x="3050" y="14870"/>
                    <a:pt x="3010" y="14870"/>
                  </a:cubicBezTo>
                  <a:cubicBezTo>
                    <a:pt x="1307" y="14870"/>
                    <a:pt x="1307" y="14870"/>
                    <a:pt x="1307" y="14870"/>
                  </a:cubicBezTo>
                  <a:cubicBezTo>
                    <a:pt x="1248" y="14870"/>
                    <a:pt x="1208" y="14830"/>
                    <a:pt x="1208" y="14771"/>
                  </a:cubicBezTo>
                  <a:cubicBezTo>
                    <a:pt x="1208" y="13820"/>
                    <a:pt x="1208" y="13820"/>
                    <a:pt x="1208" y="13820"/>
                  </a:cubicBezTo>
                  <a:cubicBezTo>
                    <a:pt x="1208" y="13780"/>
                    <a:pt x="1248" y="13741"/>
                    <a:pt x="1307" y="13741"/>
                  </a:cubicBezTo>
                  <a:cubicBezTo>
                    <a:pt x="3010" y="13741"/>
                    <a:pt x="3010" y="13741"/>
                    <a:pt x="3010" y="13741"/>
                  </a:cubicBezTo>
                  <a:cubicBezTo>
                    <a:pt x="3050" y="13741"/>
                    <a:pt x="3108" y="13780"/>
                    <a:pt x="3108" y="13820"/>
                  </a:cubicBezTo>
                  <a:lnTo>
                    <a:pt x="3108" y="14771"/>
                  </a:lnTo>
                  <a:close/>
                  <a:moveTo>
                    <a:pt x="3108" y="13464"/>
                  </a:moveTo>
                  <a:lnTo>
                    <a:pt x="3108" y="13464"/>
                  </a:lnTo>
                  <a:cubicBezTo>
                    <a:pt x="3108" y="13523"/>
                    <a:pt x="3050" y="13562"/>
                    <a:pt x="3010" y="13562"/>
                  </a:cubicBezTo>
                  <a:cubicBezTo>
                    <a:pt x="1307" y="13562"/>
                    <a:pt x="1307" y="13562"/>
                    <a:pt x="1307" y="13562"/>
                  </a:cubicBezTo>
                  <a:cubicBezTo>
                    <a:pt x="1248" y="13562"/>
                    <a:pt x="1208" y="13523"/>
                    <a:pt x="1208" y="13464"/>
                  </a:cubicBezTo>
                  <a:cubicBezTo>
                    <a:pt x="1208" y="12514"/>
                    <a:pt x="1208" y="12514"/>
                    <a:pt x="1208" y="12514"/>
                  </a:cubicBezTo>
                  <a:cubicBezTo>
                    <a:pt x="1208" y="12475"/>
                    <a:pt x="1248" y="12435"/>
                    <a:pt x="1307" y="12435"/>
                  </a:cubicBezTo>
                  <a:cubicBezTo>
                    <a:pt x="3010" y="12435"/>
                    <a:pt x="3010" y="12435"/>
                    <a:pt x="3010" y="12435"/>
                  </a:cubicBezTo>
                  <a:cubicBezTo>
                    <a:pt x="3050" y="12435"/>
                    <a:pt x="3108" y="12475"/>
                    <a:pt x="3108" y="12514"/>
                  </a:cubicBezTo>
                  <a:lnTo>
                    <a:pt x="3108" y="13464"/>
                  </a:lnTo>
                  <a:close/>
                  <a:moveTo>
                    <a:pt x="3108" y="12158"/>
                  </a:moveTo>
                  <a:lnTo>
                    <a:pt x="3108" y="12158"/>
                  </a:lnTo>
                  <a:cubicBezTo>
                    <a:pt x="3108" y="12218"/>
                    <a:pt x="3050" y="12257"/>
                    <a:pt x="3010" y="12257"/>
                  </a:cubicBezTo>
                  <a:cubicBezTo>
                    <a:pt x="1307" y="12257"/>
                    <a:pt x="1307" y="12257"/>
                    <a:pt x="1307" y="12257"/>
                  </a:cubicBezTo>
                  <a:cubicBezTo>
                    <a:pt x="1248" y="12257"/>
                    <a:pt x="1208" y="12218"/>
                    <a:pt x="1208" y="12158"/>
                  </a:cubicBezTo>
                  <a:cubicBezTo>
                    <a:pt x="1208" y="11208"/>
                    <a:pt x="1208" y="11208"/>
                    <a:pt x="1208" y="11208"/>
                  </a:cubicBezTo>
                  <a:cubicBezTo>
                    <a:pt x="1208" y="11148"/>
                    <a:pt x="1248" y="11109"/>
                    <a:pt x="1307" y="11109"/>
                  </a:cubicBezTo>
                  <a:cubicBezTo>
                    <a:pt x="3010" y="11109"/>
                    <a:pt x="3010" y="11109"/>
                    <a:pt x="3010" y="11109"/>
                  </a:cubicBezTo>
                  <a:cubicBezTo>
                    <a:pt x="3050" y="11109"/>
                    <a:pt x="3108" y="11148"/>
                    <a:pt x="3108" y="11208"/>
                  </a:cubicBezTo>
                  <a:lnTo>
                    <a:pt x="3108" y="12158"/>
                  </a:lnTo>
                  <a:close/>
                  <a:moveTo>
                    <a:pt x="3108" y="10851"/>
                  </a:moveTo>
                  <a:lnTo>
                    <a:pt x="3108" y="10851"/>
                  </a:lnTo>
                  <a:cubicBezTo>
                    <a:pt x="3108" y="10891"/>
                    <a:pt x="3050" y="10930"/>
                    <a:pt x="3010" y="10930"/>
                  </a:cubicBezTo>
                  <a:cubicBezTo>
                    <a:pt x="1307" y="10930"/>
                    <a:pt x="1307" y="10930"/>
                    <a:pt x="1307" y="10930"/>
                  </a:cubicBezTo>
                  <a:cubicBezTo>
                    <a:pt x="1248" y="10930"/>
                    <a:pt x="1208" y="10891"/>
                    <a:pt x="1208" y="10851"/>
                  </a:cubicBezTo>
                  <a:cubicBezTo>
                    <a:pt x="1208" y="9900"/>
                    <a:pt x="1208" y="9900"/>
                    <a:pt x="1208" y="9900"/>
                  </a:cubicBezTo>
                  <a:cubicBezTo>
                    <a:pt x="1208" y="9841"/>
                    <a:pt x="1248" y="9802"/>
                    <a:pt x="1307" y="9802"/>
                  </a:cubicBezTo>
                  <a:cubicBezTo>
                    <a:pt x="3010" y="9802"/>
                    <a:pt x="3010" y="9802"/>
                    <a:pt x="3010" y="9802"/>
                  </a:cubicBezTo>
                  <a:cubicBezTo>
                    <a:pt x="3050" y="9802"/>
                    <a:pt x="3108" y="9841"/>
                    <a:pt x="3108" y="9900"/>
                  </a:cubicBezTo>
                  <a:lnTo>
                    <a:pt x="3108" y="10851"/>
                  </a:lnTo>
                  <a:close/>
                  <a:moveTo>
                    <a:pt x="3108" y="9544"/>
                  </a:moveTo>
                  <a:lnTo>
                    <a:pt x="3108" y="9544"/>
                  </a:lnTo>
                  <a:cubicBezTo>
                    <a:pt x="3108" y="9584"/>
                    <a:pt x="3050" y="9624"/>
                    <a:pt x="3010" y="9624"/>
                  </a:cubicBezTo>
                  <a:cubicBezTo>
                    <a:pt x="1307" y="9624"/>
                    <a:pt x="1307" y="9624"/>
                    <a:pt x="1307" y="9624"/>
                  </a:cubicBezTo>
                  <a:cubicBezTo>
                    <a:pt x="1248" y="9624"/>
                    <a:pt x="1208" y="9584"/>
                    <a:pt x="1208" y="9544"/>
                  </a:cubicBezTo>
                  <a:cubicBezTo>
                    <a:pt x="1208" y="8594"/>
                    <a:pt x="1208" y="8594"/>
                    <a:pt x="1208" y="8594"/>
                  </a:cubicBezTo>
                  <a:cubicBezTo>
                    <a:pt x="1208" y="8534"/>
                    <a:pt x="1248" y="8495"/>
                    <a:pt x="1307" y="8495"/>
                  </a:cubicBezTo>
                  <a:cubicBezTo>
                    <a:pt x="3010" y="8495"/>
                    <a:pt x="3010" y="8495"/>
                    <a:pt x="3010" y="8495"/>
                  </a:cubicBezTo>
                  <a:cubicBezTo>
                    <a:pt x="3050" y="8495"/>
                    <a:pt x="3108" y="8534"/>
                    <a:pt x="3108" y="8594"/>
                  </a:cubicBezTo>
                  <a:lnTo>
                    <a:pt x="3108" y="9544"/>
                  </a:lnTo>
                  <a:close/>
                  <a:moveTo>
                    <a:pt x="3108" y="8237"/>
                  </a:moveTo>
                  <a:lnTo>
                    <a:pt x="3108" y="8237"/>
                  </a:lnTo>
                  <a:cubicBezTo>
                    <a:pt x="3108" y="8277"/>
                    <a:pt x="3050" y="8316"/>
                    <a:pt x="3010" y="8316"/>
                  </a:cubicBezTo>
                  <a:cubicBezTo>
                    <a:pt x="1307" y="8316"/>
                    <a:pt x="1307" y="8316"/>
                    <a:pt x="1307" y="8316"/>
                  </a:cubicBezTo>
                  <a:cubicBezTo>
                    <a:pt x="1248" y="8316"/>
                    <a:pt x="1208" y="8277"/>
                    <a:pt x="1208" y="8237"/>
                  </a:cubicBezTo>
                  <a:cubicBezTo>
                    <a:pt x="1208" y="7287"/>
                    <a:pt x="1208" y="7287"/>
                    <a:pt x="1208" y="7287"/>
                  </a:cubicBezTo>
                  <a:cubicBezTo>
                    <a:pt x="1208" y="7228"/>
                    <a:pt x="1248" y="7188"/>
                    <a:pt x="1307" y="7188"/>
                  </a:cubicBezTo>
                  <a:cubicBezTo>
                    <a:pt x="3010" y="7188"/>
                    <a:pt x="3010" y="7188"/>
                    <a:pt x="3010" y="7188"/>
                  </a:cubicBezTo>
                  <a:cubicBezTo>
                    <a:pt x="3050" y="7188"/>
                    <a:pt x="3108" y="7228"/>
                    <a:pt x="3108" y="7287"/>
                  </a:cubicBezTo>
                  <a:lnTo>
                    <a:pt x="3108" y="8237"/>
                  </a:lnTo>
                  <a:close/>
                  <a:moveTo>
                    <a:pt x="3108" y="6911"/>
                  </a:moveTo>
                  <a:lnTo>
                    <a:pt x="3108" y="6911"/>
                  </a:lnTo>
                  <a:cubicBezTo>
                    <a:pt x="3108" y="6970"/>
                    <a:pt x="3050" y="7010"/>
                    <a:pt x="3010" y="7010"/>
                  </a:cubicBezTo>
                  <a:cubicBezTo>
                    <a:pt x="1307" y="7010"/>
                    <a:pt x="1307" y="7010"/>
                    <a:pt x="1307" y="7010"/>
                  </a:cubicBezTo>
                  <a:cubicBezTo>
                    <a:pt x="1248" y="7010"/>
                    <a:pt x="1208" y="6970"/>
                    <a:pt x="1208" y="6911"/>
                  </a:cubicBezTo>
                  <a:cubicBezTo>
                    <a:pt x="1208" y="5961"/>
                    <a:pt x="1208" y="5961"/>
                    <a:pt x="1208" y="5961"/>
                  </a:cubicBezTo>
                  <a:cubicBezTo>
                    <a:pt x="1208" y="5921"/>
                    <a:pt x="1248" y="5881"/>
                    <a:pt x="1307" y="5881"/>
                  </a:cubicBezTo>
                  <a:cubicBezTo>
                    <a:pt x="3010" y="5881"/>
                    <a:pt x="3010" y="5881"/>
                    <a:pt x="3010" y="5881"/>
                  </a:cubicBezTo>
                  <a:cubicBezTo>
                    <a:pt x="3050" y="5881"/>
                    <a:pt x="3108" y="5921"/>
                    <a:pt x="3108" y="5961"/>
                  </a:cubicBezTo>
                  <a:lnTo>
                    <a:pt x="3108" y="6911"/>
                  </a:lnTo>
                  <a:close/>
                  <a:moveTo>
                    <a:pt x="3108" y="5604"/>
                  </a:moveTo>
                  <a:lnTo>
                    <a:pt x="3108" y="5604"/>
                  </a:lnTo>
                  <a:cubicBezTo>
                    <a:pt x="3108" y="5663"/>
                    <a:pt x="3050" y="5703"/>
                    <a:pt x="3010" y="5703"/>
                  </a:cubicBezTo>
                  <a:cubicBezTo>
                    <a:pt x="1307" y="5703"/>
                    <a:pt x="1307" y="5703"/>
                    <a:pt x="1307" y="5703"/>
                  </a:cubicBezTo>
                  <a:cubicBezTo>
                    <a:pt x="1248" y="5703"/>
                    <a:pt x="1208" y="5663"/>
                    <a:pt x="1208" y="5604"/>
                  </a:cubicBezTo>
                  <a:cubicBezTo>
                    <a:pt x="1208" y="4653"/>
                    <a:pt x="1208" y="4653"/>
                    <a:pt x="1208" y="4653"/>
                  </a:cubicBezTo>
                  <a:cubicBezTo>
                    <a:pt x="1208" y="4614"/>
                    <a:pt x="1248" y="4574"/>
                    <a:pt x="1307" y="4574"/>
                  </a:cubicBezTo>
                  <a:cubicBezTo>
                    <a:pt x="3010" y="4574"/>
                    <a:pt x="3010" y="4574"/>
                    <a:pt x="3010" y="4574"/>
                  </a:cubicBezTo>
                  <a:cubicBezTo>
                    <a:pt x="3050" y="4574"/>
                    <a:pt x="3108" y="4614"/>
                    <a:pt x="3108" y="4653"/>
                  </a:cubicBezTo>
                  <a:lnTo>
                    <a:pt x="3108" y="5604"/>
                  </a:lnTo>
                  <a:close/>
                  <a:moveTo>
                    <a:pt x="3108" y="4297"/>
                  </a:moveTo>
                  <a:lnTo>
                    <a:pt x="3108" y="4297"/>
                  </a:lnTo>
                  <a:cubicBezTo>
                    <a:pt x="3108" y="4356"/>
                    <a:pt x="3050" y="4396"/>
                    <a:pt x="3010" y="4396"/>
                  </a:cubicBezTo>
                  <a:cubicBezTo>
                    <a:pt x="1307" y="4396"/>
                    <a:pt x="1307" y="4396"/>
                    <a:pt x="1307" y="4396"/>
                  </a:cubicBezTo>
                  <a:cubicBezTo>
                    <a:pt x="1248" y="4396"/>
                    <a:pt x="1208" y="4356"/>
                    <a:pt x="1208" y="4297"/>
                  </a:cubicBezTo>
                  <a:cubicBezTo>
                    <a:pt x="1208" y="3842"/>
                    <a:pt x="1208" y="3842"/>
                    <a:pt x="1208" y="3842"/>
                  </a:cubicBezTo>
                  <a:cubicBezTo>
                    <a:pt x="1208" y="3346"/>
                    <a:pt x="1208" y="3346"/>
                    <a:pt x="1208" y="3346"/>
                  </a:cubicBezTo>
                  <a:cubicBezTo>
                    <a:pt x="1208" y="3307"/>
                    <a:pt x="1248" y="3267"/>
                    <a:pt x="1307" y="3267"/>
                  </a:cubicBezTo>
                  <a:cubicBezTo>
                    <a:pt x="3010" y="3267"/>
                    <a:pt x="3010" y="3267"/>
                    <a:pt x="3010" y="3267"/>
                  </a:cubicBezTo>
                  <a:cubicBezTo>
                    <a:pt x="3050" y="3267"/>
                    <a:pt x="3108" y="3307"/>
                    <a:pt x="3108" y="3346"/>
                  </a:cubicBezTo>
                  <a:cubicBezTo>
                    <a:pt x="3108" y="3842"/>
                    <a:pt x="3108" y="3842"/>
                    <a:pt x="3108" y="3842"/>
                  </a:cubicBezTo>
                  <a:lnTo>
                    <a:pt x="3108" y="429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"/>
            <p:cNvSpPr>
              <a:spLocks noChangeArrowheads="1"/>
            </p:cNvSpPr>
            <p:nvPr/>
          </p:nvSpPr>
          <p:spPr bwMode="auto">
            <a:xfrm>
              <a:off x="2657472" y="2298698"/>
              <a:ext cx="2195510" cy="4525960"/>
            </a:xfrm>
            <a:custGeom>
              <a:avLst/>
              <a:gdLst>
                <a:gd name="T0" fmla="*/ 5524 w 6099"/>
                <a:gd name="T1" fmla="*/ 3366 h 12573"/>
                <a:gd name="T2" fmla="*/ 5524 w 6099"/>
                <a:gd name="T3" fmla="*/ 3366 h 12573"/>
                <a:gd name="T4" fmla="*/ 4870 w 6099"/>
                <a:gd name="T5" fmla="*/ 3465 h 12573"/>
                <a:gd name="T6" fmla="*/ 2020 w 6099"/>
                <a:gd name="T7" fmla="*/ 139 h 12573"/>
                <a:gd name="T8" fmla="*/ 1545 w 6099"/>
                <a:gd name="T9" fmla="*/ 99 h 12573"/>
                <a:gd name="T10" fmla="*/ 1525 w 6099"/>
                <a:gd name="T11" fmla="*/ 575 h 12573"/>
                <a:gd name="T12" fmla="*/ 4217 w 6099"/>
                <a:gd name="T13" fmla="*/ 3703 h 12573"/>
                <a:gd name="T14" fmla="*/ 2950 w 6099"/>
                <a:gd name="T15" fmla="*/ 3386 h 12573"/>
                <a:gd name="T16" fmla="*/ 1901 w 6099"/>
                <a:gd name="T17" fmla="*/ 1782 h 12573"/>
                <a:gd name="T18" fmla="*/ 1445 w 6099"/>
                <a:gd name="T19" fmla="*/ 1683 h 12573"/>
                <a:gd name="T20" fmla="*/ 1347 w 6099"/>
                <a:gd name="T21" fmla="*/ 2138 h 12573"/>
                <a:gd name="T22" fmla="*/ 2475 w 6099"/>
                <a:gd name="T23" fmla="*/ 3841 h 12573"/>
                <a:gd name="T24" fmla="*/ 2654 w 6099"/>
                <a:gd name="T25" fmla="*/ 3980 h 12573"/>
                <a:gd name="T26" fmla="*/ 4415 w 6099"/>
                <a:gd name="T27" fmla="*/ 4416 h 12573"/>
                <a:gd name="T28" fmla="*/ 3722 w 6099"/>
                <a:gd name="T29" fmla="*/ 6494 h 12573"/>
                <a:gd name="T30" fmla="*/ 2079 w 6099"/>
                <a:gd name="T31" fmla="*/ 5564 h 12573"/>
                <a:gd name="T32" fmla="*/ 1624 w 6099"/>
                <a:gd name="T33" fmla="*/ 5663 h 12573"/>
                <a:gd name="T34" fmla="*/ 99 w 6099"/>
                <a:gd name="T35" fmla="*/ 7840 h 12573"/>
                <a:gd name="T36" fmla="*/ 178 w 6099"/>
                <a:gd name="T37" fmla="*/ 8335 h 12573"/>
                <a:gd name="T38" fmla="*/ 674 w 6099"/>
                <a:gd name="T39" fmla="*/ 8256 h 12573"/>
                <a:gd name="T40" fmla="*/ 2000 w 6099"/>
                <a:gd name="T41" fmla="*/ 6316 h 12573"/>
                <a:gd name="T42" fmla="*/ 3504 w 6099"/>
                <a:gd name="T43" fmla="*/ 7168 h 12573"/>
                <a:gd name="T44" fmla="*/ 3484 w 6099"/>
                <a:gd name="T45" fmla="*/ 7247 h 12573"/>
                <a:gd name="T46" fmla="*/ 3544 w 6099"/>
                <a:gd name="T47" fmla="*/ 7820 h 12573"/>
                <a:gd name="T48" fmla="*/ 1228 w 6099"/>
                <a:gd name="T49" fmla="*/ 12058 h 12573"/>
                <a:gd name="T50" fmla="*/ 1366 w 6099"/>
                <a:gd name="T51" fmla="*/ 12513 h 12573"/>
                <a:gd name="T52" fmla="*/ 1525 w 6099"/>
                <a:gd name="T53" fmla="*/ 12572 h 12573"/>
                <a:gd name="T54" fmla="*/ 1841 w 6099"/>
                <a:gd name="T55" fmla="*/ 12375 h 12573"/>
                <a:gd name="T56" fmla="*/ 4137 w 6099"/>
                <a:gd name="T57" fmla="*/ 8176 h 12573"/>
                <a:gd name="T58" fmla="*/ 4158 w 6099"/>
                <a:gd name="T59" fmla="*/ 8176 h 12573"/>
                <a:gd name="T60" fmla="*/ 4830 w 6099"/>
                <a:gd name="T61" fmla="*/ 7702 h 12573"/>
                <a:gd name="T62" fmla="*/ 5979 w 6099"/>
                <a:gd name="T63" fmla="*/ 4277 h 12573"/>
                <a:gd name="T64" fmla="*/ 5524 w 6099"/>
                <a:gd name="T65" fmla="*/ 3366 h 1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9" h="12573">
                  <a:moveTo>
                    <a:pt x="5524" y="3366"/>
                  </a:moveTo>
                  <a:lnTo>
                    <a:pt x="5524" y="3366"/>
                  </a:lnTo>
                  <a:cubicBezTo>
                    <a:pt x="5286" y="3287"/>
                    <a:pt x="5048" y="3347"/>
                    <a:pt x="4870" y="3465"/>
                  </a:cubicBezTo>
                  <a:cubicBezTo>
                    <a:pt x="2020" y="139"/>
                    <a:pt x="2020" y="139"/>
                    <a:pt x="2020" y="139"/>
                  </a:cubicBezTo>
                  <a:cubicBezTo>
                    <a:pt x="1901" y="0"/>
                    <a:pt x="1683" y="0"/>
                    <a:pt x="1545" y="99"/>
                  </a:cubicBezTo>
                  <a:cubicBezTo>
                    <a:pt x="1426" y="218"/>
                    <a:pt x="1406" y="436"/>
                    <a:pt x="1525" y="575"/>
                  </a:cubicBezTo>
                  <a:cubicBezTo>
                    <a:pt x="4217" y="3703"/>
                    <a:pt x="4217" y="3703"/>
                    <a:pt x="4217" y="3703"/>
                  </a:cubicBezTo>
                  <a:cubicBezTo>
                    <a:pt x="2950" y="3386"/>
                    <a:pt x="2950" y="3386"/>
                    <a:pt x="2950" y="3386"/>
                  </a:cubicBezTo>
                  <a:cubicBezTo>
                    <a:pt x="1901" y="1782"/>
                    <a:pt x="1901" y="1782"/>
                    <a:pt x="1901" y="1782"/>
                  </a:cubicBezTo>
                  <a:cubicBezTo>
                    <a:pt x="1802" y="1624"/>
                    <a:pt x="1604" y="1584"/>
                    <a:pt x="1445" y="1683"/>
                  </a:cubicBezTo>
                  <a:cubicBezTo>
                    <a:pt x="1287" y="1782"/>
                    <a:pt x="1248" y="1980"/>
                    <a:pt x="1347" y="2138"/>
                  </a:cubicBezTo>
                  <a:cubicBezTo>
                    <a:pt x="2475" y="3841"/>
                    <a:pt x="2475" y="3841"/>
                    <a:pt x="2475" y="3841"/>
                  </a:cubicBezTo>
                  <a:cubicBezTo>
                    <a:pt x="2515" y="3921"/>
                    <a:pt x="2575" y="3960"/>
                    <a:pt x="2654" y="3980"/>
                  </a:cubicBezTo>
                  <a:cubicBezTo>
                    <a:pt x="4415" y="4416"/>
                    <a:pt x="4415" y="4416"/>
                    <a:pt x="4415" y="4416"/>
                  </a:cubicBezTo>
                  <a:cubicBezTo>
                    <a:pt x="3722" y="6494"/>
                    <a:pt x="3722" y="6494"/>
                    <a:pt x="3722" y="6494"/>
                  </a:cubicBezTo>
                  <a:cubicBezTo>
                    <a:pt x="2079" y="5564"/>
                    <a:pt x="2079" y="5564"/>
                    <a:pt x="2079" y="5564"/>
                  </a:cubicBezTo>
                  <a:cubicBezTo>
                    <a:pt x="1921" y="5465"/>
                    <a:pt x="1723" y="5524"/>
                    <a:pt x="1624" y="5663"/>
                  </a:cubicBezTo>
                  <a:cubicBezTo>
                    <a:pt x="99" y="7840"/>
                    <a:pt x="99" y="7840"/>
                    <a:pt x="99" y="7840"/>
                  </a:cubicBezTo>
                  <a:cubicBezTo>
                    <a:pt x="0" y="7998"/>
                    <a:pt x="20" y="8216"/>
                    <a:pt x="178" y="8335"/>
                  </a:cubicBezTo>
                  <a:cubicBezTo>
                    <a:pt x="337" y="8434"/>
                    <a:pt x="555" y="8415"/>
                    <a:pt x="674" y="8256"/>
                  </a:cubicBezTo>
                  <a:cubicBezTo>
                    <a:pt x="2000" y="6316"/>
                    <a:pt x="2000" y="6316"/>
                    <a:pt x="2000" y="6316"/>
                  </a:cubicBezTo>
                  <a:cubicBezTo>
                    <a:pt x="3504" y="7168"/>
                    <a:pt x="3504" y="7168"/>
                    <a:pt x="3504" y="7168"/>
                  </a:cubicBezTo>
                  <a:cubicBezTo>
                    <a:pt x="3484" y="7247"/>
                    <a:pt x="3484" y="7247"/>
                    <a:pt x="3484" y="7247"/>
                  </a:cubicBezTo>
                  <a:cubicBezTo>
                    <a:pt x="3406" y="7445"/>
                    <a:pt x="3445" y="7662"/>
                    <a:pt x="3544" y="7820"/>
                  </a:cubicBezTo>
                  <a:cubicBezTo>
                    <a:pt x="1228" y="12058"/>
                    <a:pt x="1228" y="12058"/>
                    <a:pt x="1228" y="12058"/>
                  </a:cubicBezTo>
                  <a:cubicBezTo>
                    <a:pt x="1129" y="12216"/>
                    <a:pt x="1188" y="12434"/>
                    <a:pt x="1366" y="12513"/>
                  </a:cubicBezTo>
                  <a:cubicBezTo>
                    <a:pt x="1426" y="12553"/>
                    <a:pt x="1485" y="12572"/>
                    <a:pt x="1525" y="12572"/>
                  </a:cubicBezTo>
                  <a:cubicBezTo>
                    <a:pt x="1663" y="12572"/>
                    <a:pt x="1783" y="12493"/>
                    <a:pt x="1841" y="12375"/>
                  </a:cubicBezTo>
                  <a:cubicBezTo>
                    <a:pt x="4137" y="8176"/>
                    <a:pt x="4137" y="8176"/>
                    <a:pt x="4137" y="8176"/>
                  </a:cubicBezTo>
                  <a:cubicBezTo>
                    <a:pt x="4137" y="8176"/>
                    <a:pt x="4137" y="8176"/>
                    <a:pt x="4158" y="8176"/>
                  </a:cubicBezTo>
                  <a:cubicBezTo>
                    <a:pt x="4454" y="8176"/>
                    <a:pt x="4732" y="7998"/>
                    <a:pt x="4830" y="7702"/>
                  </a:cubicBezTo>
                  <a:cubicBezTo>
                    <a:pt x="5979" y="4277"/>
                    <a:pt x="5979" y="4277"/>
                    <a:pt x="5979" y="4277"/>
                  </a:cubicBezTo>
                  <a:cubicBezTo>
                    <a:pt x="6098" y="3901"/>
                    <a:pt x="5900" y="3485"/>
                    <a:pt x="5524" y="3366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3"/>
            <p:cNvSpPr>
              <a:spLocks noChangeArrowheads="1"/>
            </p:cNvSpPr>
            <p:nvPr/>
          </p:nvSpPr>
          <p:spPr bwMode="auto">
            <a:xfrm>
              <a:off x="3989383" y="2441573"/>
              <a:ext cx="1562099" cy="1633536"/>
            </a:xfrm>
            <a:custGeom>
              <a:avLst/>
              <a:gdLst>
                <a:gd name="T0" fmla="*/ 1366 w 4337"/>
                <a:gd name="T1" fmla="*/ 792 h 4536"/>
                <a:gd name="T2" fmla="*/ 1366 w 4337"/>
                <a:gd name="T3" fmla="*/ 792 h 4536"/>
                <a:gd name="T4" fmla="*/ 1386 w 4337"/>
                <a:gd name="T5" fmla="*/ 792 h 4536"/>
                <a:gd name="T6" fmla="*/ 1465 w 4337"/>
                <a:gd name="T7" fmla="*/ 673 h 4536"/>
                <a:gd name="T8" fmla="*/ 3564 w 4337"/>
                <a:gd name="T9" fmla="*/ 554 h 4536"/>
                <a:gd name="T10" fmla="*/ 3802 w 4337"/>
                <a:gd name="T11" fmla="*/ 2752 h 4536"/>
                <a:gd name="T12" fmla="*/ 0 w 4337"/>
                <a:gd name="T13" fmla="*/ 2356 h 4536"/>
                <a:gd name="T14" fmla="*/ 614 w 4337"/>
                <a:gd name="T15" fmla="*/ 1643 h 4536"/>
                <a:gd name="T16" fmla="*/ 178 w 4337"/>
                <a:gd name="T17" fmla="*/ 1267 h 4536"/>
                <a:gd name="T18" fmla="*/ 1366 w 4337"/>
                <a:gd name="T19" fmla="*/ 792 h 4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37" h="4536">
                  <a:moveTo>
                    <a:pt x="1366" y="792"/>
                  </a:moveTo>
                  <a:lnTo>
                    <a:pt x="1366" y="792"/>
                  </a:lnTo>
                  <a:cubicBezTo>
                    <a:pt x="1386" y="792"/>
                    <a:pt x="1386" y="792"/>
                    <a:pt x="1386" y="792"/>
                  </a:cubicBezTo>
                  <a:cubicBezTo>
                    <a:pt x="1406" y="753"/>
                    <a:pt x="1445" y="713"/>
                    <a:pt x="1465" y="673"/>
                  </a:cubicBezTo>
                  <a:cubicBezTo>
                    <a:pt x="2019" y="59"/>
                    <a:pt x="2950" y="0"/>
                    <a:pt x="3564" y="554"/>
                  </a:cubicBezTo>
                  <a:cubicBezTo>
                    <a:pt x="4316" y="1247"/>
                    <a:pt x="4336" y="2138"/>
                    <a:pt x="3802" y="2752"/>
                  </a:cubicBezTo>
                  <a:cubicBezTo>
                    <a:pt x="2218" y="4535"/>
                    <a:pt x="0" y="2356"/>
                    <a:pt x="0" y="2356"/>
                  </a:cubicBezTo>
                  <a:cubicBezTo>
                    <a:pt x="614" y="1643"/>
                    <a:pt x="614" y="1643"/>
                    <a:pt x="614" y="1643"/>
                  </a:cubicBezTo>
                  <a:cubicBezTo>
                    <a:pt x="178" y="1267"/>
                    <a:pt x="178" y="1267"/>
                    <a:pt x="178" y="1267"/>
                  </a:cubicBezTo>
                  <a:lnTo>
                    <a:pt x="1366" y="792"/>
                  </a:lnTo>
                </a:path>
              </a:pathLst>
            </a:custGeom>
            <a:solidFill>
              <a:srgbClr val="F7C586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4"/>
            <p:cNvSpPr>
              <a:spLocks noChangeArrowheads="1"/>
            </p:cNvSpPr>
            <p:nvPr/>
          </p:nvSpPr>
          <p:spPr bwMode="auto">
            <a:xfrm>
              <a:off x="4702169" y="2227261"/>
              <a:ext cx="1012824" cy="1554161"/>
            </a:xfrm>
            <a:custGeom>
              <a:avLst/>
              <a:gdLst>
                <a:gd name="T0" fmla="*/ 376 w 2812"/>
                <a:gd name="T1" fmla="*/ 2317 h 4317"/>
                <a:gd name="T2" fmla="*/ 376 w 2812"/>
                <a:gd name="T3" fmla="*/ 2317 h 4317"/>
                <a:gd name="T4" fmla="*/ 693 w 2812"/>
                <a:gd name="T5" fmla="*/ 1227 h 4317"/>
                <a:gd name="T6" fmla="*/ 336 w 2812"/>
                <a:gd name="T7" fmla="*/ 0 h 4317"/>
                <a:gd name="T8" fmla="*/ 1010 w 2812"/>
                <a:gd name="T9" fmla="*/ 594 h 4317"/>
                <a:gd name="T10" fmla="*/ 2277 w 2812"/>
                <a:gd name="T11" fmla="*/ 3049 h 4317"/>
                <a:gd name="T12" fmla="*/ 475 w 2812"/>
                <a:gd name="T13" fmla="*/ 4316 h 4317"/>
                <a:gd name="T14" fmla="*/ 673 w 2812"/>
                <a:gd name="T15" fmla="*/ 3188 h 4317"/>
                <a:gd name="T16" fmla="*/ 990 w 2812"/>
                <a:gd name="T17" fmla="*/ 2515 h 4317"/>
                <a:gd name="T18" fmla="*/ 376 w 2812"/>
                <a:gd name="T19" fmla="*/ 2812 h 4317"/>
                <a:gd name="T20" fmla="*/ 20 w 2812"/>
                <a:gd name="T21" fmla="*/ 2574 h 4317"/>
                <a:gd name="T22" fmla="*/ 376 w 2812"/>
                <a:gd name="T23" fmla="*/ 2317 h 4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12" h="4317">
                  <a:moveTo>
                    <a:pt x="376" y="2317"/>
                  </a:moveTo>
                  <a:lnTo>
                    <a:pt x="376" y="2317"/>
                  </a:lnTo>
                  <a:cubicBezTo>
                    <a:pt x="376" y="2317"/>
                    <a:pt x="1208" y="1703"/>
                    <a:pt x="693" y="1227"/>
                  </a:cubicBezTo>
                  <a:cubicBezTo>
                    <a:pt x="158" y="773"/>
                    <a:pt x="0" y="534"/>
                    <a:pt x="336" y="0"/>
                  </a:cubicBezTo>
                  <a:cubicBezTo>
                    <a:pt x="336" y="0"/>
                    <a:pt x="456" y="277"/>
                    <a:pt x="1010" y="594"/>
                  </a:cubicBezTo>
                  <a:cubicBezTo>
                    <a:pt x="1564" y="891"/>
                    <a:pt x="2811" y="1703"/>
                    <a:pt x="2277" y="3049"/>
                  </a:cubicBezTo>
                  <a:cubicBezTo>
                    <a:pt x="2277" y="3049"/>
                    <a:pt x="1921" y="3960"/>
                    <a:pt x="475" y="4316"/>
                  </a:cubicBezTo>
                  <a:cubicBezTo>
                    <a:pt x="475" y="4316"/>
                    <a:pt x="119" y="3485"/>
                    <a:pt x="673" y="3188"/>
                  </a:cubicBezTo>
                  <a:cubicBezTo>
                    <a:pt x="1129" y="2931"/>
                    <a:pt x="1227" y="2594"/>
                    <a:pt x="990" y="2515"/>
                  </a:cubicBezTo>
                  <a:cubicBezTo>
                    <a:pt x="713" y="2416"/>
                    <a:pt x="376" y="2812"/>
                    <a:pt x="376" y="2812"/>
                  </a:cubicBezTo>
                  <a:cubicBezTo>
                    <a:pt x="20" y="2574"/>
                    <a:pt x="20" y="2574"/>
                    <a:pt x="20" y="2574"/>
                  </a:cubicBezTo>
                  <a:lnTo>
                    <a:pt x="376" y="2317"/>
                  </a:ln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5"/>
            <p:cNvSpPr>
              <a:spLocks noChangeArrowheads="1"/>
            </p:cNvSpPr>
            <p:nvPr/>
          </p:nvSpPr>
          <p:spPr bwMode="auto">
            <a:xfrm>
              <a:off x="4495794" y="2847973"/>
              <a:ext cx="100013" cy="100013"/>
            </a:xfrm>
            <a:custGeom>
              <a:avLst/>
              <a:gdLst>
                <a:gd name="T0" fmla="*/ 79 w 278"/>
                <a:gd name="T1" fmla="*/ 20 h 278"/>
                <a:gd name="T2" fmla="*/ 79 w 278"/>
                <a:gd name="T3" fmla="*/ 20 h 278"/>
                <a:gd name="T4" fmla="*/ 20 w 278"/>
                <a:gd name="T5" fmla="*/ 198 h 278"/>
                <a:gd name="T6" fmla="*/ 198 w 278"/>
                <a:gd name="T7" fmla="*/ 238 h 278"/>
                <a:gd name="T8" fmla="*/ 238 w 278"/>
                <a:gd name="T9" fmla="*/ 79 h 278"/>
                <a:gd name="T10" fmla="*/ 79 w 278"/>
                <a:gd name="T11" fmla="*/ 2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8" h="278">
                  <a:moveTo>
                    <a:pt x="79" y="20"/>
                  </a:moveTo>
                  <a:lnTo>
                    <a:pt x="79" y="20"/>
                  </a:lnTo>
                  <a:cubicBezTo>
                    <a:pt x="20" y="59"/>
                    <a:pt x="0" y="138"/>
                    <a:pt x="20" y="198"/>
                  </a:cubicBezTo>
                  <a:cubicBezTo>
                    <a:pt x="59" y="257"/>
                    <a:pt x="138" y="277"/>
                    <a:pt x="198" y="238"/>
                  </a:cubicBezTo>
                  <a:cubicBezTo>
                    <a:pt x="257" y="217"/>
                    <a:pt x="277" y="138"/>
                    <a:pt x="238" y="79"/>
                  </a:cubicBezTo>
                  <a:cubicBezTo>
                    <a:pt x="198" y="20"/>
                    <a:pt x="138" y="0"/>
                    <a:pt x="79" y="20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6"/>
            <p:cNvSpPr>
              <a:spLocks noChangeArrowheads="1"/>
            </p:cNvSpPr>
            <p:nvPr/>
          </p:nvSpPr>
          <p:spPr bwMode="auto">
            <a:xfrm>
              <a:off x="4530720" y="2747963"/>
              <a:ext cx="163513" cy="165100"/>
            </a:xfrm>
            <a:custGeom>
              <a:avLst/>
              <a:gdLst>
                <a:gd name="T0" fmla="*/ 39 w 456"/>
                <a:gd name="T1" fmla="*/ 20 h 457"/>
                <a:gd name="T2" fmla="*/ 39 w 456"/>
                <a:gd name="T3" fmla="*/ 20 h 457"/>
                <a:gd name="T4" fmla="*/ 19 w 456"/>
                <a:gd name="T5" fmla="*/ 99 h 457"/>
                <a:gd name="T6" fmla="*/ 336 w 456"/>
                <a:gd name="T7" fmla="*/ 436 h 457"/>
                <a:gd name="T8" fmla="*/ 415 w 456"/>
                <a:gd name="T9" fmla="*/ 436 h 457"/>
                <a:gd name="T10" fmla="*/ 415 w 456"/>
                <a:gd name="T11" fmla="*/ 436 h 457"/>
                <a:gd name="T12" fmla="*/ 435 w 456"/>
                <a:gd name="T13" fmla="*/ 357 h 457"/>
                <a:gd name="T14" fmla="*/ 118 w 456"/>
                <a:gd name="T15" fmla="*/ 20 h 457"/>
                <a:gd name="T16" fmla="*/ 39 w 456"/>
                <a:gd name="T17" fmla="*/ 2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6" h="457">
                  <a:moveTo>
                    <a:pt x="39" y="20"/>
                  </a:moveTo>
                  <a:lnTo>
                    <a:pt x="39" y="20"/>
                  </a:lnTo>
                  <a:cubicBezTo>
                    <a:pt x="0" y="40"/>
                    <a:pt x="0" y="80"/>
                    <a:pt x="19" y="99"/>
                  </a:cubicBezTo>
                  <a:cubicBezTo>
                    <a:pt x="336" y="436"/>
                    <a:pt x="336" y="436"/>
                    <a:pt x="336" y="436"/>
                  </a:cubicBezTo>
                  <a:cubicBezTo>
                    <a:pt x="376" y="456"/>
                    <a:pt x="396" y="456"/>
                    <a:pt x="415" y="436"/>
                  </a:cubicBezTo>
                  <a:lnTo>
                    <a:pt x="415" y="436"/>
                  </a:lnTo>
                  <a:cubicBezTo>
                    <a:pt x="455" y="396"/>
                    <a:pt x="455" y="377"/>
                    <a:pt x="435" y="357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79" y="0"/>
                    <a:pt x="59" y="0"/>
                    <a:pt x="39" y="20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7"/>
            <p:cNvSpPr>
              <a:spLocks noChangeArrowheads="1"/>
            </p:cNvSpPr>
            <p:nvPr/>
          </p:nvSpPr>
          <p:spPr bwMode="auto">
            <a:xfrm>
              <a:off x="4146550" y="3068638"/>
              <a:ext cx="220663" cy="136525"/>
            </a:xfrm>
            <a:custGeom>
              <a:avLst/>
              <a:gdLst>
                <a:gd name="T0" fmla="*/ 614 w 615"/>
                <a:gd name="T1" fmla="*/ 317 h 378"/>
                <a:gd name="T2" fmla="*/ 614 w 615"/>
                <a:gd name="T3" fmla="*/ 317 h 378"/>
                <a:gd name="T4" fmla="*/ 555 w 615"/>
                <a:gd name="T5" fmla="*/ 258 h 378"/>
                <a:gd name="T6" fmla="*/ 100 w 615"/>
                <a:gd name="T7" fmla="*/ 0 h 378"/>
                <a:gd name="T8" fmla="*/ 0 w 615"/>
                <a:gd name="T9" fmla="*/ 100 h 378"/>
                <a:gd name="T10" fmla="*/ 40 w 615"/>
                <a:gd name="T11" fmla="*/ 139 h 378"/>
                <a:gd name="T12" fmla="*/ 535 w 615"/>
                <a:gd name="T13" fmla="*/ 377 h 378"/>
                <a:gd name="T14" fmla="*/ 614 w 615"/>
                <a:gd name="T15" fmla="*/ 317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5" h="378">
                  <a:moveTo>
                    <a:pt x="614" y="317"/>
                  </a:moveTo>
                  <a:lnTo>
                    <a:pt x="614" y="317"/>
                  </a:lnTo>
                  <a:cubicBezTo>
                    <a:pt x="614" y="297"/>
                    <a:pt x="595" y="258"/>
                    <a:pt x="555" y="258"/>
                  </a:cubicBezTo>
                  <a:cubicBezTo>
                    <a:pt x="317" y="199"/>
                    <a:pt x="159" y="60"/>
                    <a:pt x="10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21" y="119"/>
                    <a:pt x="40" y="119"/>
                    <a:pt x="40" y="139"/>
                  </a:cubicBezTo>
                  <a:cubicBezTo>
                    <a:pt x="139" y="218"/>
                    <a:pt x="297" y="337"/>
                    <a:pt x="535" y="377"/>
                  </a:cubicBezTo>
                  <a:cubicBezTo>
                    <a:pt x="575" y="377"/>
                    <a:pt x="614" y="357"/>
                    <a:pt x="614" y="317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4042610" y="514702"/>
            <a:ext cx="4026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400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Vim编辑</a:t>
            </a:r>
            <a:r>
              <a:rPr lang="en-US" altLang="en-US" sz="2400" dirty="0" err="1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</a:t>
            </a:r>
            <a:r>
              <a:rPr lang="en-US" altLang="en-US" sz="2400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zh-CN" altLang="en-US" sz="2400" dirty="0">
              <a:solidFill>
                <a:srgbClr val="784B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itle 20"/>
          <p:cNvSpPr txBox="1"/>
          <p:nvPr/>
        </p:nvSpPr>
        <p:spPr>
          <a:xfrm>
            <a:off x="4233706" y="1926756"/>
            <a:ext cx="867455" cy="216406"/>
          </a:xfrm>
          <a:prstGeom prst="rect">
            <a:avLst/>
          </a:prstGeom>
        </p:spPr>
        <p:txBody>
          <a:bodyPr vert="horz" lIns="45720" tIns="22860" rIns="45720" bIns="2286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>
              <a:lnSpc>
                <a:spcPts val="1500"/>
              </a:lnSpc>
            </a:pP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Lato Regular"/>
                <a:ea typeface="微软雅黑" panose="020B0503020204020204" pitchFamily="34" charset="-122"/>
                <a:cs typeface="Lato Regular"/>
              </a:rPr>
              <a:t>01 </a:t>
            </a:r>
            <a:endParaRPr lang="en-US" sz="1200" b="1" dirty="0">
              <a:solidFill>
                <a:schemeClr val="bg1">
                  <a:lumMod val="50000"/>
                </a:schemeClr>
              </a:solidFill>
              <a:latin typeface="Lato Regular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957995" y="1884705"/>
            <a:ext cx="4205461" cy="1054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 Vim   </a:t>
            </a:r>
            <a:r>
              <a:rPr lang="en-US" altLang="en-US" sz="1200" dirty="0" err="1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new.py</a:t>
            </a:r>
            <a:endParaRPr lang="en-US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     vim直接编辑一个文件，如果是已经存在的文件，则是打开着文件，如果是没有的文件，就会新建文件</a:t>
            </a:r>
            <a:endParaRPr lang="en-US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042610" y="514702"/>
            <a:ext cx="4026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400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Vim编辑</a:t>
            </a:r>
            <a:r>
              <a:rPr lang="en-US" altLang="en-US" sz="2400" dirty="0" err="1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</a:t>
            </a:r>
            <a:r>
              <a:rPr lang="en-US" altLang="en-US" sz="2400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zh-CN" altLang="en-US" sz="2400" dirty="0">
              <a:solidFill>
                <a:srgbClr val="784B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Oval 84"/>
          <p:cNvSpPr/>
          <p:nvPr/>
        </p:nvSpPr>
        <p:spPr bwMode="auto">
          <a:xfrm>
            <a:off x="1786495" y="1984703"/>
            <a:ext cx="764860" cy="76506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965">
              <a:lnSpc>
                <a:spcPts val="1500"/>
              </a:lnSpc>
              <a:defRPr/>
            </a:pPr>
            <a:endParaRPr lang="en-US" sz="1200" dirty="0">
              <a:solidFill>
                <a:prstClr val="white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7" name="Freeform 36"/>
          <p:cNvSpPr>
            <a:spLocks noChangeArrowheads="1"/>
          </p:cNvSpPr>
          <p:nvPr/>
        </p:nvSpPr>
        <p:spPr bwMode="auto">
          <a:xfrm>
            <a:off x="2034914" y="2190162"/>
            <a:ext cx="272695" cy="354873"/>
          </a:xfrm>
          <a:custGeom>
            <a:avLst/>
            <a:gdLst>
              <a:gd name="T0" fmla="*/ 115 w 320"/>
              <a:gd name="T1" fmla="*/ 62 h 417"/>
              <a:gd name="T2" fmla="*/ 115 w 320"/>
              <a:gd name="T3" fmla="*/ 62 h 417"/>
              <a:gd name="T4" fmla="*/ 62 w 320"/>
              <a:gd name="T5" fmla="*/ 0 h 417"/>
              <a:gd name="T6" fmla="*/ 0 w 320"/>
              <a:gd name="T7" fmla="*/ 62 h 417"/>
              <a:gd name="T8" fmla="*/ 36 w 320"/>
              <a:gd name="T9" fmla="*/ 115 h 417"/>
              <a:gd name="T10" fmla="*/ 36 w 320"/>
              <a:gd name="T11" fmla="*/ 301 h 417"/>
              <a:gd name="T12" fmla="*/ 0 w 320"/>
              <a:gd name="T13" fmla="*/ 354 h 417"/>
              <a:gd name="T14" fmla="*/ 62 w 320"/>
              <a:gd name="T15" fmla="*/ 416 h 417"/>
              <a:gd name="T16" fmla="*/ 115 w 320"/>
              <a:gd name="T17" fmla="*/ 354 h 417"/>
              <a:gd name="T18" fmla="*/ 80 w 320"/>
              <a:gd name="T19" fmla="*/ 301 h 417"/>
              <a:gd name="T20" fmla="*/ 80 w 320"/>
              <a:gd name="T21" fmla="*/ 115 h 417"/>
              <a:gd name="T22" fmla="*/ 115 w 320"/>
              <a:gd name="T23" fmla="*/ 62 h 417"/>
              <a:gd name="T24" fmla="*/ 98 w 320"/>
              <a:gd name="T25" fmla="*/ 354 h 417"/>
              <a:gd name="T26" fmla="*/ 98 w 320"/>
              <a:gd name="T27" fmla="*/ 354 h 417"/>
              <a:gd name="T28" fmla="*/ 62 w 320"/>
              <a:gd name="T29" fmla="*/ 390 h 417"/>
              <a:gd name="T30" fmla="*/ 27 w 320"/>
              <a:gd name="T31" fmla="*/ 354 h 417"/>
              <a:gd name="T32" fmla="*/ 62 w 320"/>
              <a:gd name="T33" fmla="*/ 319 h 417"/>
              <a:gd name="T34" fmla="*/ 98 w 320"/>
              <a:gd name="T35" fmla="*/ 354 h 417"/>
              <a:gd name="T36" fmla="*/ 62 w 320"/>
              <a:gd name="T37" fmla="*/ 88 h 417"/>
              <a:gd name="T38" fmla="*/ 62 w 320"/>
              <a:gd name="T39" fmla="*/ 88 h 417"/>
              <a:gd name="T40" fmla="*/ 27 w 320"/>
              <a:gd name="T41" fmla="*/ 62 h 417"/>
              <a:gd name="T42" fmla="*/ 62 w 320"/>
              <a:gd name="T43" fmla="*/ 27 h 417"/>
              <a:gd name="T44" fmla="*/ 98 w 320"/>
              <a:gd name="T45" fmla="*/ 62 h 417"/>
              <a:gd name="T46" fmla="*/ 62 w 320"/>
              <a:gd name="T47" fmla="*/ 88 h 417"/>
              <a:gd name="T48" fmla="*/ 284 w 320"/>
              <a:gd name="T49" fmla="*/ 301 h 417"/>
              <a:gd name="T50" fmla="*/ 284 w 320"/>
              <a:gd name="T51" fmla="*/ 301 h 417"/>
              <a:gd name="T52" fmla="*/ 284 w 320"/>
              <a:gd name="T53" fmla="*/ 115 h 417"/>
              <a:gd name="T54" fmla="*/ 319 w 320"/>
              <a:gd name="T55" fmla="*/ 62 h 417"/>
              <a:gd name="T56" fmla="*/ 257 w 320"/>
              <a:gd name="T57" fmla="*/ 0 h 417"/>
              <a:gd name="T58" fmla="*/ 195 w 320"/>
              <a:gd name="T59" fmla="*/ 62 h 417"/>
              <a:gd name="T60" fmla="*/ 239 w 320"/>
              <a:gd name="T61" fmla="*/ 115 h 417"/>
              <a:gd name="T62" fmla="*/ 239 w 320"/>
              <a:gd name="T63" fmla="*/ 301 h 417"/>
              <a:gd name="T64" fmla="*/ 195 w 320"/>
              <a:gd name="T65" fmla="*/ 354 h 417"/>
              <a:gd name="T66" fmla="*/ 257 w 320"/>
              <a:gd name="T67" fmla="*/ 416 h 417"/>
              <a:gd name="T68" fmla="*/ 319 w 320"/>
              <a:gd name="T69" fmla="*/ 354 h 417"/>
              <a:gd name="T70" fmla="*/ 284 w 320"/>
              <a:gd name="T71" fmla="*/ 301 h 417"/>
              <a:gd name="T72" fmla="*/ 221 w 320"/>
              <a:gd name="T73" fmla="*/ 62 h 417"/>
              <a:gd name="T74" fmla="*/ 221 w 320"/>
              <a:gd name="T75" fmla="*/ 62 h 417"/>
              <a:gd name="T76" fmla="*/ 257 w 320"/>
              <a:gd name="T77" fmla="*/ 27 h 417"/>
              <a:gd name="T78" fmla="*/ 292 w 320"/>
              <a:gd name="T79" fmla="*/ 62 h 417"/>
              <a:gd name="T80" fmla="*/ 257 w 320"/>
              <a:gd name="T81" fmla="*/ 88 h 417"/>
              <a:gd name="T82" fmla="*/ 221 w 320"/>
              <a:gd name="T83" fmla="*/ 62 h 417"/>
              <a:gd name="T84" fmla="*/ 257 w 320"/>
              <a:gd name="T85" fmla="*/ 390 h 417"/>
              <a:gd name="T86" fmla="*/ 257 w 320"/>
              <a:gd name="T87" fmla="*/ 390 h 417"/>
              <a:gd name="T88" fmla="*/ 221 w 320"/>
              <a:gd name="T89" fmla="*/ 354 h 417"/>
              <a:gd name="T90" fmla="*/ 257 w 320"/>
              <a:gd name="T91" fmla="*/ 319 h 417"/>
              <a:gd name="T92" fmla="*/ 292 w 320"/>
              <a:gd name="T93" fmla="*/ 354 h 417"/>
              <a:gd name="T94" fmla="*/ 257 w 320"/>
              <a:gd name="T95" fmla="*/ 39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0" h="417">
                <a:moveTo>
                  <a:pt x="115" y="62"/>
                </a:moveTo>
                <a:lnTo>
                  <a:pt x="115" y="62"/>
                </a:lnTo>
                <a:cubicBezTo>
                  <a:pt x="115" y="27"/>
                  <a:pt x="89" y="0"/>
                  <a:pt x="62" y="0"/>
                </a:cubicBezTo>
                <a:cubicBezTo>
                  <a:pt x="27" y="0"/>
                  <a:pt x="0" y="27"/>
                  <a:pt x="0" y="62"/>
                </a:cubicBezTo>
                <a:cubicBezTo>
                  <a:pt x="0" y="80"/>
                  <a:pt x="18" y="106"/>
                  <a:pt x="36" y="115"/>
                </a:cubicBezTo>
                <a:cubicBezTo>
                  <a:pt x="36" y="301"/>
                  <a:pt x="36" y="301"/>
                  <a:pt x="36" y="301"/>
                </a:cubicBezTo>
                <a:cubicBezTo>
                  <a:pt x="18" y="310"/>
                  <a:pt x="0" y="328"/>
                  <a:pt x="0" y="354"/>
                </a:cubicBezTo>
                <a:cubicBezTo>
                  <a:pt x="0" y="390"/>
                  <a:pt x="27" y="416"/>
                  <a:pt x="62" y="416"/>
                </a:cubicBezTo>
                <a:cubicBezTo>
                  <a:pt x="89" y="416"/>
                  <a:pt x="115" y="390"/>
                  <a:pt x="115" y="354"/>
                </a:cubicBezTo>
                <a:cubicBezTo>
                  <a:pt x="115" y="328"/>
                  <a:pt x="106" y="310"/>
                  <a:pt x="80" y="301"/>
                </a:cubicBezTo>
                <a:cubicBezTo>
                  <a:pt x="80" y="115"/>
                  <a:pt x="80" y="115"/>
                  <a:pt x="80" y="115"/>
                </a:cubicBezTo>
                <a:cubicBezTo>
                  <a:pt x="106" y="106"/>
                  <a:pt x="115" y="80"/>
                  <a:pt x="115" y="62"/>
                </a:cubicBezTo>
                <a:close/>
                <a:moveTo>
                  <a:pt x="98" y="354"/>
                </a:moveTo>
                <a:lnTo>
                  <a:pt x="98" y="354"/>
                </a:lnTo>
                <a:cubicBezTo>
                  <a:pt x="98" y="372"/>
                  <a:pt x="80" y="390"/>
                  <a:pt x="62" y="390"/>
                </a:cubicBezTo>
                <a:cubicBezTo>
                  <a:pt x="44" y="390"/>
                  <a:pt x="27" y="372"/>
                  <a:pt x="27" y="354"/>
                </a:cubicBezTo>
                <a:cubicBezTo>
                  <a:pt x="27" y="337"/>
                  <a:pt x="44" y="319"/>
                  <a:pt x="62" y="319"/>
                </a:cubicBezTo>
                <a:cubicBezTo>
                  <a:pt x="80" y="319"/>
                  <a:pt x="98" y="337"/>
                  <a:pt x="98" y="354"/>
                </a:cubicBezTo>
                <a:close/>
                <a:moveTo>
                  <a:pt x="62" y="88"/>
                </a:moveTo>
                <a:lnTo>
                  <a:pt x="62" y="88"/>
                </a:lnTo>
                <a:cubicBezTo>
                  <a:pt x="44" y="88"/>
                  <a:pt x="27" y="80"/>
                  <a:pt x="27" y="62"/>
                </a:cubicBezTo>
                <a:cubicBezTo>
                  <a:pt x="27" y="35"/>
                  <a:pt x="44" y="27"/>
                  <a:pt x="62" y="27"/>
                </a:cubicBezTo>
                <a:cubicBezTo>
                  <a:pt x="80" y="27"/>
                  <a:pt x="98" y="35"/>
                  <a:pt x="98" y="62"/>
                </a:cubicBezTo>
                <a:cubicBezTo>
                  <a:pt x="98" y="80"/>
                  <a:pt x="80" y="88"/>
                  <a:pt x="62" y="88"/>
                </a:cubicBezTo>
                <a:close/>
                <a:moveTo>
                  <a:pt x="284" y="301"/>
                </a:moveTo>
                <a:lnTo>
                  <a:pt x="284" y="301"/>
                </a:lnTo>
                <a:cubicBezTo>
                  <a:pt x="284" y="115"/>
                  <a:pt x="284" y="115"/>
                  <a:pt x="284" y="115"/>
                </a:cubicBezTo>
                <a:cubicBezTo>
                  <a:pt x="302" y="106"/>
                  <a:pt x="319" y="80"/>
                  <a:pt x="319" y="62"/>
                </a:cubicBezTo>
                <a:cubicBezTo>
                  <a:pt x="319" y="27"/>
                  <a:pt x="292" y="0"/>
                  <a:pt x="257" y="0"/>
                </a:cubicBezTo>
                <a:cubicBezTo>
                  <a:pt x="221" y="0"/>
                  <a:pt x="195" y="27"/>
                  <a:pt x="195" y="62"/>
                </a:cubicBezTo>
                <a:cubicBezTo>
                  <a:pt x="195" y="80"/>
                  <a:pt x="212" y="106"/>
                  <a:pt x="239" y="115"/>
                </a:cubicBezTo>
                <a:cubicBezTo>
                  <a:pt x="239" y="301"/>
                  <a:pt x="239" y="301"/>
                  <a:pt x="239" y="301"/>
                </a:cubicBezTo>
                <a:cubicBezTo>
                  <a:pt x="212" y="310"/>
                  <a:pt x="195" y="328"/>
                  <a:pt x="195" y="354"/>
                </a:cubicBezTo>
                <a:cubicBezTo>
                  <a:pt x="195" y="390"/>
                  <a:pt x="221" y="416"/>
                  <a:pt x="257" y="416"/>
                </a:cubicBezTo>
                <a:cubicBezTo>
                  <a:pt x="292" y="416"/>
                  <a:pt x="319" y="390"/>
                  <a:pt x="319" y="354"/>
                </a:cubicBezTo>
                <a:cubicBezTo>
                  <a:pt x="319" y="328"/>
                  <a:pt x="302" y="310"/>
                  <a:pt x="284" y="301"/>
                </a:cubicBezTo>
                <a:close/>
                <a:moveTo>
                  <a:pt x="221" y="62"/>
                </a:moveTo>
                <a:lnTo>
                  <a:pt x="221" y="62"/>
                </a:lnTo>
                <a:cubicBezTo>
                  <a:pt x="221" y="35"/>
                  <a:pt x="239" y="27"/>
                  <a:pt x="257" y="27"/>
                </a:cubicBezTo>
                <a:cubicBezTo>
                  <a:pt x="275" y="27"/>
                  <a:pt x="292" y="35"/>
                  <a:pt x="292" y="62"/>
                </a:cubicBezTo>
                <a:cubicBezTo>
                  <a:pt x="292" y="80"/>
                  <a:pt x="275" y="88"/>
                  <a:pt x="257" y="88"/>
                </a:cubicBezTo>
                <a:cubicBezTo>
                  <a:pt x="239" y="88"/>
                  <a:pt x="221" y="80"/>
                  <a:pt x="221" y="62"/>
                </a:cubicBezTo>
                <a:close/>
                <a:moveTo>
                  <a:pt x="257" y="390"/>
                </a:moveTo>
                <a:lnTo>
                  <a:pt x="257" y="390"/>
                </a:lnTo>
                <a:cubicBezTo>
                  <a:pt x="239" y="390"/>
                  <a:pt x="221" y="372"/>
                  <a:pt x="221" y="354"/>
                </a:cubicBezTo>
                <a:cubicBezTo>
                  <a:pt x="221" y="337"/>
                  <a:pt x="239" y="319"/>
                  <a:pt x="257" y="319"/>
                </a:cubicBezTo>
                <a:cubicBezTo>
                  <a:pt x="275" y="319"/>
                  <a:pt x="292" y="337"/>
                  <a:pt x="292" y="354"/>
                </a:cubicBezTo>
                <a:cubicBezTo>
                  <a:pt x="292" y="372"/>
                  <a:pt x="275" y="390"/>
                  <a:pt x="257" y="3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lnSpc>
                <a:spcPts val="1500"/>
              </a:lnSpc>
            </a:pPr>
            <a:endParaRPr lang="en-US" sz="1200" dirty="0">
              <a:solidFill>
                <a:prstClr val="black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10" name="Freeform 22"/>
          <p:cNvSpPr/>
          <p:nvPr/>
        </p:nvSpPr>
        <p:spPr bwMode="auto">
          <a:xfrm>
            <a:off x="8305237" y="1677340"/>
            <a:ext cx="925643" cy="724835"/>
          </a:xfrm>
          <a:custGeom>
            <a:avLst/>
            <a:gdLst>
              <a:gd name="T0" fmla="*/ 61 w 518"/>
              <a:gd name="T1" fmla="*/ 371 h 406"/>
              <a:gd name="T2" fmla="*/ 344 w 518"/>
              <a:gd name="T3" fmla="*/ 262 h 406"/>
              <a:gd name="T4" fmla="*/ 518 w 518"/>
              <a:gd name="T5" fmla="*/ 7 h 406"/>
              <a:gd name="T6" fmla="*/ 52 w 518"/>
              <a:gd name="T7" fmla="*/ 170 h 406"/>
              <a:gd name="T8" fmla="*/ 40 w 518"/>
              <a:gd name="T9" fmla="*/ 354 h 406"/>
              <a:gd name="T10" fmla="*/ 410 w 518"/>
              <a:gd name="T11" fmla="*/ 52 h 406"/>
              <a:gd name="T12" fmla="*/ 61 w 518"/>
              <a:gd name="T13" fmla="*/ 371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406">
                <a:moveTo>
                  <a:pt x="61" y="371"/>
                </a:moveTo>
                <a:cubicBezTo>
                  <a:pt x="183" y="406"/>
                  <a:pt x="299" y="379"/>
                  <a:pt x="344" y="262"/>
                </a:cubicBezTo>
                <a:cubicBezTo>
                  <a:pt x="392" y="143"/>
                  <a:pt x="434" y="58"/>
                  <a:pt x="518" y="7"/>
                </a:cubicBezTo>
                <a:cubicBezTo>
                  <a:pt x="331" y="0"/>
                  <a:pt x="159" y="28"/>
                  <a:pt x="52" y="170"/>
                </a:cubicBezTo>
                <a:cubicBezTo>
                  <a:pt x="0" y="241"/>
                  <a:pt x="6" y="303"/>
                  <a:pt x="40" y="354"/>
                </a:cubicBezTo>
                <a:cubicBezTo>
                  <a:pt x="128" y="217"/>
                  <a:pt x="262" y="119"/>
                  <a:pt x="410" y="52"/>
                </a:cubicBezTo>
                <a:cubicBezTo>
                  <a:pt x="240" y="142"/>
                  <a:pt x="138" y="244"/>
                  <a:pt x="61" y="37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>
              <a:lnSpc>
                <a:spcPts val="1500"/>
              </a:lnSpc>
            </a:pPr>
            <a:endParaRPr lang="bg-BG" sz="1200" dirty="0">
              <a:solidFill>
                <a:prstClr val="black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11" name="Freeform 23"/>
          <p:cNvSpPr/>
          <p:nvPr/>
        </p:nvSpPr>
        <p:spPr bwMode="auto">
          <a:xfrm>
            <a:off x="7197996" y="1873099"/>
            <a:ext cx="786355" cy="580220"/>
          </a:xfrm>
          <a:custGeom>
            <a:avLst/>
            <a:gdLst>
              <a:gd name="T0" fmla="*/ 404 w 441"/>
              <a:gd name="T1" fmla="*/ 263 h 325"/>
              <a:gd name="T2" fmla="*/ 164 w 441"/>
              <a:gd name="T3" fmla="*/ 220 h 325"/>
              <a:gd name="T4" fmla="*/ 0 w 441"/>
              <a:gd name="T5" fmla="*/ 29 h 325"/>
              <a:gd name="T6" fmla="*/ 338 w 441"/>
              <a:gd name="T7" fmla="*/ 79 h 325"/>
              <a:gd name="T8" fmla="*/ 415 w 441"/>
              <a:gd name="T9" fmla="*/ 244 h 325"/>
              <a:gd name="T10" fmla="*/ 109 w 441"/>
              <a:gd name="T11" fmla="*/ 53 h 325"/>
              <a:gd name="T12" fmla="*/ 404 w 441"/>
              <a:gd name="T13" fmla="*/ 263 h 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1" h="325">
                <a:moveTo>
                  <a:pt x="404" y="263"/>
                </a:moveTo>
                <a:cubicBezTo>
                  <a:pt x="322" y="325"/>
                  <a:pt x="221" y="320"/>
                  <a:pt x="164" y="220"/>
                </a:cubicBezTo>
                <a:cubicBezTo>
                  <a:pt x="123" y="144"/>
                  <a:pt x="82" y="76"/>
                  <a:pt x="0" y="29"/>
                </a:cubicBezTo>
                <a:cubicBezTo>
                  <a:pt x="126" y="0"/>
                  <a:pt x="241" y="8"/>
                  <a:pt x="338" y="79"/>
                </a:cubicBezTo>
                <a:cubicBezTo>
                  <a:pt x="338" y="79"/>
                  <a:pt x="441" y="140"/>
                  <a:pt x="415" y="244"/>
                </a:cubicBezTo>
                <a:cubicBezTo>
                  <a:pt x="334" y="154"/>
                  <a:pt x="226" y="93"/>
                  <a:pt x="109" y="53"/>
                </a:cubicBezTo>
                <a:cubicBezTo>
                  <a:pt x="244" y="109"/>
                  <a:pt x="334" y="176"/>
                  <a:pt x="404" y="26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>
              <a:lnSpc>
                <a:spcPts val="1500"/>
              </a:lnSpc>
            </a:pPr>
            <a:endParaRPr lang="bg-BG" sz="1200" dirty="0">
              <a:solidFill>
                <a:prstClr val="black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12" name="Freeform 24"/>
          <p:cNvSpPr/>
          <p:nvPr/>
        </p:nvSpPr>
        <p:spPr bwMode="auto">
          <a:xfrm>
            <a:off x="6921186" y="2211707"/>
            <a:ext cx="2796319" cy="3775837"/>
          </a:xfrm>
          <a:custGeom>
            <a:avLst/>
            <a:gdLst>
              <a:gd name="T0" fmla="*/ 1317 w 1567"/>
              <a:gd name="T1" fmla="*/ 1087 h 2116"/>
              <a:gd name="T2" fmla="*/ 1512 w 1567"/>
              <a:gd name="T3" fmla="*/ 862 h 2116"/>
              <a:gd name="T4" fmla="*/ 1211 w 1567"/>
              <a:gd name="T5" fmla="*/ 1050 h 2116"/>
              <a:gd name="T6" fmla="*/ 1029 w 1567"/>
              <a:gd name="T7" fmla="*/ 1123 h 2116"/>
              <a:gd name="T8" fmla="*/ 1064 w 1567"/>
              <a:gd name="T9" fmla="*/ 1044 h 2116"/>
              <a:gd name="T10" fmla="*/ 1111 w 1567"/>
              <a:gd name="T11" fmla="*/ 909 h 2116"/>
              <a:gd name="T12" fmla="*/ 1567 w 1567"/>
              <a:gd name="T13" fmla="*/ 524 h 2116"/>
              <a:gd name="T14" fmla="*/ 1131 w 1567"/>
              <a:gd name="T15" fmla="*/ 761 h 2116"/>
              <a:gd name="T16" fmla="*/ 1114 w 1567"/>
              <a:gd name="T17" fmla="*/ 579 h 2116"/>
              <a:gd name="T18" fmla="*/ 1284 w 1567"/>
              <a:gd name="T19" fmla="*/ 266 h 2116"/>
              <a:gd name="T20" fmla="*/ 1087 w 1567"/>
              <a:gd name="T21" fmla="*/ 490 h 2116"/>
              <a:gd name="T22" fmla="*/ 987 w 1567"/>
              <a:gd name="T23" fmla="*/ 310 h 2116"/>
              <a:gd name="T24" fmla="*/ 1017 w 1567"/>
              <a:gd name="T25" fmla="*/ 937 h 2116"/>
              <a:gd name="T26" fmla="*/ 795 w 1567"/>
              <a:gd name="T27" fmla="*/ 509 h 2116"/>
              <a:gd name="T28" fmla="*/ 899 w 1567"/>
              <a:gd name="T29" fmla="*/ 1168 h 2116"/>
              <a:gd name="T30" fmla="*/ 820 w 1567"/>
              <a:gd name="T31" fmla="*/ 1358 h 2116"/>
              <a:gd name="T32" fmla="*/ 644 w 1567"/>
              <a:gd name="T33" fmla="*/ 942 h 2116"/>
              <a:gd name="T34" fmla="*/ 873 w 1567"/>
              <a:gd name="T35" fmla="*/ 0 h 2116"/>
              <a:gd name="T36" fmla="*/ 680 w 1567"/>
              <a:gd name="T37" fmla="*/ 282 h 2116"/>
              <a:gd name="T38" fmla="*/ 520 w 1567"/>
              <a:gd name="T39" fmla="*/ 22 h 2116"/>
              <a:gd name="T40" fmla="*/ 629 w 1567"/>
              <a:gd name="T41" fmla="*/ 396 h 2116"/>
              <a:gd name="T42" fmla="*/ 549 w 1567"/>
              <a:gd name="T43" fmla="*/ 886 h 2116"/>
              <a:gd name="T44" fmla="*/ 589 w 1567"/>
              <a:gd name="T45" fmla="*/ 1130 h 2116"/>
              <a:gd name="T46" fmla="*/ 407 w 1567"/>
              <a:gd name="T47" fmla="*/ 295 h 2116"/>
              <a:gd name="T48" fmla="*/ 382 w 1567"/>
              <a:gd name="T49" fmla="*/ 671 h 2116"/>
              <a:gd name="T50" fmla="*/ 0 w 1567"/>
              <a:gd name="T51" fmla="*/ 548 h 2116"/>
              <a:gd name="T52" fmla="*/ 389 w 1567"/>
              <a:gd name="T53" fmla="*/ 754 h 2116"/>
              <a:gd name="T54" fmla="*/ 479 w 1567"/>
              <a:gd name="T55" fmla="*/ 1122 h 2116"/>
              <a:gd name="T56" fmla="*/ 290 w 1567"/>
              <a:gd name="T57" fmla="*/ 1097 h 2116"/>
              <a:gd name="T58" fmla="*/ 72 w 1567"/>
              <a:gd name="T59" fmla="*/ 825 h 2116"/>
              <a:gd name="T60" fmla="*/ 226 w 1567"/>
              <a:gd name="T61" fmla="*/ 1109 h 2116"/>
              <a:gd name="T62" fmla="*/ 18 w 1567"/>
              <a:gd name="T63" fmla="*/ 1208 h 2116"/>
              <a:gd name="T64" fmla="*/ 538 w 1567"/>
              <a:gd name="T65" fmla="*/ 1241 h 2116"/>
              <a:gd name="T66" fmla="*/ 608 w 1567"/>
              <a:gd name="T67" fmla="*/ 1347 h 2116"/>
              <a:gd name="T68" fmla="*/ 890 w 1567"/>
              <a:gd name="T69" fmla="*/ 2115 h 2116"/>
              <a:gd name="T70" fmla="*/ 1166 w 1567"/>
              <a:gd name="T71" fmla="*/ 2116 h 2116"/>
              <a:gd name="T72" fmla="*/ 983 w 1567"/>
              <a:gd name="T73" fmla="*/ 1539 h 2116"/>
              <a:gd name="T74" fmla="*/ 961 w 1567"/>
              <a:gd name="T75" fmla="*/ 1354 h 2116"/>
              <a:gd name="T76" fmla="*/ 1231 w 1567"/>
              <a:gd name="T77" fmla="*/ 1112 h 2116"/>
              <a:gd name="T78" fmla="*/ 1233 w 1567"/>
              <a:gd name="T79" fmla="*/ 1112 h 2116"/>
              <a:gd name="T80" fmla="*/ 1534 w 1567"/>
              <a:gd name="T81" fmla="*/ 1290 h 2116"/>
              <a:gd name="T82" fmla="*/ 1317 w 1567"/>
              <a:gd name="T83" fmla="*/ 1087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567" h="2116">
                <a:moveTo>
                  <a:pt x="1317" y="1087"/>
                </a:moveTo>
                <a:cubicBezTo>
                  <a:pt x="1416" y="1050"/>
                  <a:pt x="1504" y="971"/>
                  <a:pt x="1512" y="862"/>
                </a:cubicBezTo>
                <a:cubicBezTo>
                  <a:pt x="1478" y="1038"/>
                  <a:pt x="1315" y="1034"/>
                  <a:pt x="1211" y="1050"/>
                </a:cubicBezTo>
                <a:cubicBezTo>
                  <a:pt x="1127" y="1062"/>
                  <a:pt x="1077" y="1082"/>
                  <a:pt x="1029" y="1123"/>
                </a:cubicBezTo>
                <a:cubicBezTo>
                  <a:pt x="1039" y="1099"/>
                  <a:pt x="1051" y="1072"/>
                  <a:pt x="1064" y="1044"/>
                </a:cubicBezTo>
                <a:cubicBezTo>
                  <a:pt x="1084" y="1001"/>
                  <a:pt x="1100" y="955"/>
                  <a:pt x="1111" y="909"/>
                </a:cubicBezTo>
                <a:cubicBezTo>
                  <a:pt x="1186" y="731"/>
                  <a:pt x="1324" y="527"/>
                  <a:pt x="1567" y="524"/>
                </a:cubicBezTo>
                <a:cubicBezTo>
                  <a:pt x="1423" y="513"/>
                  <a:pt x="1253" y="617"/>
                  <a:pt x="1131" y="761"/>
                </a:cubicBezTo>
                <a:cubicBezTo>
                  <a:pt x="1133" y="701"/>
                  <a:pt x="1128" y="640"/>
                  <a:pt x="1114" y="579"/>
                </a:cubicBezTo>
                <a:cubicBezTo>
                  <a:pt x="1110" y="465"/>
                  <a:pt x="1145" y="339"/>
                  <a:pt x="1284" y="266"/>
                </a:cubicBezTo>
                <a:cubicBezTo>
                  <a:pt x="1198" y="305"/>
                  <a:pt x="1120" y="381"/>
                  <a:pt x="1087" y="490"/>
                </a:cubicBezTo>
                <a:cubicBezTo>
                  <a:pt x="1063" y="428"/>
                  <a:pt x="1030" y="368"/>
                  <a:pt x="987" y="310"/>
                </a:cubicBezTo>
                <a:cubicBezTo>
                  <a:pt x="1142" y="559"/>
                  <a:pt x="1095" y="764"/>
                  <a:pt x="1017" y="937"/>
                </a:cubicBezTo>
                <a:cubicBezTo>
                  <a:pt x="1010" y="754"/>
                  <a:pt x="917" y="601"/>
                  <a:pt x="795" y="509"/>
                </a:cubicBezTo>
                <a:cubicBezTo>
                  <a:pt x="986" y="704"/>
                  <a:pt x="971" y="980"/>
                  <a:pt x="899" y="1168"/>
                </a:cubicBezTo>
                <a:cubicBezTo>
                  <a:pt x="858" y="1245"/>
                  <a:pt x="831" y="1297"/>
                  <a:pt x="820" y="1358"/>
                </a:cubicBezTo>
                <a:cubicBezTo>
                  <a:pt x="739" y="1210"/>
                  <a:pt x="668" y="1046"/>
                  <a:pt x="644" y="942"/>
                </a:cubicBezTo>
                <a:cubicBezTo>
                  <a:pt x="590" y="708"/>
                  <a:pt x="609" y="334"/>
                  <a:pt x="873" y="0"/>
                </a:cubicBezTo>
                <a:cubicBezTo>
                  <a:pt x="805" y="76"/>
                  <a:pt x="736" y="174"/>
                  <a:pt x="680" y="282"/>
                </a:cubicBezTo>
                <a:cubicBezTo>
                  <a:pt x="666" y="167"/>
                  <a:pt x="601" y="75"/>
                  <a:pt x="520" y="22"/>
                </a:cubicBezTo>
                <a:cubicBezTo>
                  <a:pt x="659" y="127"/>
                  <a:pt x="661" y="276"/>
                  <a:pt x="629" y="396"/>
                </a:cubicBezTo>
                <a:cubicBezTo>
                  <a:pt x="567" y="550"/>
                  <a:pt x="531" y="720"/>
                  <a:pt x="549" y="886"/>
                </a:cubicBezTo>
                <a:cubicBezTo>
                  <a:pt x="553" y="926"/>
                  <a:pt x="566" y="1049"/>
                  <a:pt x="589" y="1130"/>
                </a:cubicBezTo>
                <a:cubicBezTo>
                  <a:pt x="449" y="940"/>
                  <a:pt x="359" y="660"/>
                  <a:pt x="407" y="295"/>
                </a:cubicBezTo>
                <a:cubicBezTo>
                  <a:pt x="383" y="407"/>
                  <a:pt x="375" y="535"/>
                  <a:pt x="382" y="671"/>
                </a:cubicBezTo>
                <a:cubicBezTo>
                  <a:pt x="273" y="554"/>
                  <a:pt x="124" y="521"/>
                  <a:pt x="0" y="548"/>
                </a:cubicBezTo>
                <a:cubicBezTo>
                  <a:pt x="204" y="520"/>
                  <a:pt x="330" y="635"/>
                  <a:pt x="389" y="754"/>
                </a:cubicBezTo>
                <a:cubicBezTo>
                  <a:pt x="405" y="880"/>
                  <a:pt x="431" y="1004"/>
                  <a:pt x="479" y="1122"/>
                </a:cubicBezTo>
                <a:cubicBezTo>
                  <a:pt x="416" y="1100"/>
                  <a:pt x="352" y="1093"/>
                  <a:pt x="290" y="1097"/>
                </a:cubicBezTo>
                <a:cubicBezTo>
                  <a:pt x="187" y="1057"/>
                  <a:pt x="87" y="977"/>
                  <a:pt x="72" y="825"/>
                </a:cubicBezTo>
                <a:cubicBezTo>
                  <a:pt x="75" y="926"/>
                  <a:pt x="126" y="1037"/>
                  <a:pt x="226" y="1109"/>
                </a:cubicBezTo>
                <a:cubicBezTo>
                  <a:pt x="150" y="1126"/>
                  <a:pt x="78" y="1159"/>
                  <a:pt x="18" y="1208"/>
                </a:cubicBezTo>
                <a:cubicBezTo>
                  <a:pt x="255" y="1128"/>
                  <a:pt x="417" y="1158"/>
                  <a:pt x="538" y="1241"/>
                </a:cubicBezTo>
                <a:cubicBezTo>
                  <a:pt x="559" y="1276"/>
                  <a:pt x="582" y="1314"/>
                  <a:pt x="608" y="1347"/>
                </a:cubicBezTo>
                <a:cubicBezTo>
                  <a:pt x="818" y="1627"/>
                  <a:pt x="936" y="1846"/>
                  <a:pt x="890" y="2115"/>
                </a:cubicBezTo>
                <a:cubicBezTo>
                  <a:pt x="1166" y="2116"/>
                  <a:pt x="1166" y="2116"/>
                  <a:pt x="1166" y="2116"/>
                </a:cubicBezTo>
                <a:cubicBezTo>
                  <a:pt x="1176" y="1919"/>
                  <a:pt x="1116" y="1721"/>
                  <a:pt x="983" y="1539"/>
                </a:cubicBezTo>
                <a:cubicBezTo>
                  <a:pt x="963" y="1471"/>
                  <a:pt x="955" y="1413"/>
                  <a:pt x="961" y="1354"/>
                </a:cubicBezTo>
                <a:cubicBezTo>
                  <a:pt x="1010" y="1233"/>
                  <a:pt x="1076" y="1141"/>
                  <a:pt x="1231" y="1112"/>
                </a:cubicBezTo>
                <a:cubicBezTo>
                  <a:pt x="1233" y="1112"/>
                  <a:pt x="1233" y="1112"/>
                  <a:pt x="1233" y="1112"/>
                </a:cubicBezTo>
                <a:cubicBezTo>
                  <a:pt x="1343" y="1115"/>
                  <a:pt x="1465" y="1152"/>
                  <a:pt x="1534" y="1290"/>
                </a:cubicBezTo>
                <a:cubicBezTo>
                  <a:pt x="1499" y="1204"/>
                  <a:pt x="1423" y="1125"/>
                  <a:pt x="1317" y="108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>
              <a:lnSpc>
                <a:spcPts val="1500"/>
              </a:lnSpc>
            </a:pPr>
            <a:endParaRPr lang="bg-BG" sz="1200" dirty="0">
              <a:solidFill>
                <a:prstClr val="black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13" name="Freeform 25"/>
          <p:cNvSpPr/>
          <p:nvPr/>
        </p:nvSpPr>
        <p:spPr bwMode="auto">
          <a:xfrm>
            <a:off x="7522411" y="2425101"/>
            <a:ext cx="252127" cy="414443"/>
          </a:xfrm>
          <a:custGeom>
            <a:avLst/>
            <a:gdLst>
              <a:gd name="T0" fmla="*/ 55 w 141"/>
              <a:gd name="T1" fmla="*/ 228 h 232"/>
              <a:gd name="T2" fmla="*/ 17 w 141"/>
              <a:gd name="T3" fmla="*/ 142 h 232"/>
              <a:gd name="T4" fmla="*/ 26 w 141"/>
              <a:gd name="T5" fmla="*/ 0 h 232"/>
              <a:gd name="T6" fmla="*/ 137 w 141"/>
              <a:gd name="T7" fmla="*/ 158 h 232"/>
              <a:gd name="T8" fmla="*/ 69 w 141"/>
              <a:gd name="T9" fmla="*/ 228 h 232"/>
              <a:gd name="T10" fmla="*/ 51 w 141"/>
              <a:gd name="T11" fmla="*/ 43 h 232"/>
              <a:gd name="T12" fmla="*/ 55 w 141"/>
              <a:gd name="T13" fmla="*/ 228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1" h="232">
                <a:moveTo>
                  <a:pt x="55" y="228"/>
                </a:moveTo>
                <a:cubicBezTo>
                  <a:pt x="16" y="208"/>
                  <a:pt x="0" y="173"/>
                  <a:pt x="17" y="142"/>
                </a:cubicBezTo>
                <a:cubicBezTo>
                  <a:pt x="37" y="97"/>
                  <a:pt x="38" y="48"/>
                  <a:pt x="26" y="0"/>
                </a:cubicBezTo>
                <a:cubicBezTo>
                  <a:pt x="76" y="39"/>
                  <a:pt x="131" y="85"/>
                  <a:pt x="137" y="158"/>
                </a:cubicBezTo>
                <a:cubicBezTo>
                  <a:pt x="141" y="206"/>
                  <a:pt x="122" y="232"/>
                  <a:pt x="69" y="228"/>
                </a:cubicBezTo>
                <a:cubicBezTo>
                  <a:pt x="75" y="175"/>
                  <a:pt x="74" y="108"/>
                  <a:pt x="51" y="43"/>
                </a:cubicBezTo>
                <a:cubicBezTo>
                  <a:pt x="74" y="116"/>
                  <a:pt x="70" y="172"/>
                  <a:pt x="55" y="2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>
              <a:lnSpc>
                <a:spcPts val="1500"/>
              </a:lnSpc>
            </a:pPr>
            <a:endParaRPr lang="bg-BG" sz="1200" dirty="0">
              <a:solidFill>
                <a:prstClr val="black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14" name="Freeform 26"/>
          <p:cNvSpPr/>
          <p:nvPr/>
        </p:nvSpPr>
        <p:spPr bwMode="auto">
          <a:xfrm>
            <a:off x="6214171" y="2992975"/>
            <a:ext cx="846301" cy="537895"/>
          </a:xfrm>
          <a:custGeom>
            <a:avLst/>
            <a:gdLst>
              <a:gd name="T0" fmla="*/ 474 w 474"/>
              <a:gd name="T1" fmla="*/ 114 h 302"/>
              <a:gd name="T2" fmla="*/ 270 w 474"/>
              <a:gd name="T3" fmla="*/ 278 h 302"/>
              <a:gd name="T4" fmla="*/ 0 w 474"/>
              <a:gd name="T5" fmla="*/ 277 h 302"/>
              <a:gd name="T6" fmla="*/ 278 w 474"/>
              <a:gd name="T7" fmla="*/ 38 h 302"/>
              <a:gd name="T8" fmla="*/ 466 w 474"/>
              <a:gd name="T9" fmla="*/ 93 h 302"/>
              <a:gd name="T10" fmla="*/ 97 w 474"/>
              <a:gd name="T11" fmla="*/ 205 h 302"/>
              <a:gd name="T12" fmla="*/ 474 w 474"/>
              <a:gd name="T13" fmla="*/ 114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4" h="302">
                <a:moveTo>
                  <a:pt x="474" y="114"/>
                </a:moveTo>
                <a:cubicBezTo>
                  <a:pt x="466" y="226"/>
                  <a:pt x="392" y="302"/>
                  <a:pt x="270" y="278"/>
                </a:cubicBezTo>
                <a:cubicBezTo>
                  <a:pt x="179" y="260"/>
                  <a:pt x="94" y="245"/>
                  <a:pt x="0" y="277"/>
                </a:cubicBezTo>
                <a:cubicBezTo>
                  <a:pt x="64" y="156"/>
                  <a:pt x="154" y="67"/>
                  <a:pt x="278" y="38"/>
                </a:cubicBezTo>
                <a:cubicBezTo>
                  <a:pt x="278" y="38"/>
                  <a:pt x="399" y="0"/>
                  <a:pt x="466" y="93"/>
                </a:cubicBezTo>
                <a:cubicBezTo>
                  <a:pt x="335" y="95"/>
                  <a:pt x="208" y="140"/>
                  <a:pt x="97" y="205"/>
                </a:cubicBezTo>
                <a:cubicBezTo>
                  <a:pt x="235" y="136"/>
                  <a:pt x="353" y="111"/>
                  <a:pt x="474" y="11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>
              <a:lnSpc>
                <a:spcPts val="1500"/>
              </a:lnSpc>
            </a:pPr>
            <a:endParaRPr lang="bg-BG" sz="1200" dirty="0">
              <a:solidFill>
                <a:prstClr val="black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15" name="Freeform 27"/>
          <p:cNvSpPr/>
          <p:nvPr/>
        </p:nvSpPr>
        <p:spPr bwMode="auto">
          <a:xfrm>
            <a:off x="6924711" y="3395071"/>
            <a:ext cx="238023" cy="373880"/>
          </a:xfrm>
          <a:custGeom>
            <a:avLst/>
            <a:gdLst>
              <a:gd name="T0" fmla="*/ 82 w 134"/>
              <a:gd name="T1" fmla="*/ 210 h 210"/>
              <a:gd name="T2" fmla="*/ 124 w 134"/>
              <a:gd name="T3" fmla="*/ 133 h 210"/>
              <a:gd name="T4" fmla="*/ 132 w 134"/>
              <a:gd name="T5" fmla="*/ 0 h 210"/>
              <a:gd name="T6" fmla="*/ 9 w 134"/>
              <a:gd name="T7" fmla="*/ 134 h 210"/>
              <a:gd name="T8" fmla="*/ 74 w 134"/>
              <a:gd name="T9" fmla="*/ 210 h 210"/>
              <a:gd name="T10" fmla="*/ 102 w 134"/>
              <a:gd name="T11" fmla="*/ 37 h 210"/>
              <a:gd name="T12" fmla="*/ 82 w 134"/>
              <a:gd name="T13" fmla="*/ 21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4" h="210">
                <a:moveTo>
                  <a:pt x="82" y="210"/>
                </a:moveTo>
                <a:cubicBezTo>
                  <a:pt x="122" y="198"/>
                  <a:pt x="134" y="166"/>
                  <a:pt x="124" y="133"/>
                </a:cubicBezTo>
                <a:cubicBezTo>
                  <a:pt x="111" y="88"/>
                  <a:pt x="115" y="45"/>
                  <a:pt x="132" y="0"/>
                </a:cubicBezTo>
                <a:cubicBezTo>
                  <a:pt x="81" y="31"/>
                  <a:pt x="24" y="67"/>
                  <a:pt x="9" y="134"/>
                </a:cubicBezTo>
                <a:cubicBezTo>
                  <a:pt x="0" y="179"/>
                  <a:pt x="21" y="206"/>
                  <a:pt x="74" y="210"/>
                </a:cubicBezTo>
                <a:cubicBezTo>
                  <a:pt x="56" y="151"/>
                  <a:pt x="71" y="89"/>
                  <a:pt x="102" y="37"/>
                </a:cubicBezTo>
                <a:cubicBezTo>
                  <a:pt x="71" y="103"/>
                  <a:pt x="67" y="156"/>
                  <a:pt x="82" y="21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>
              <a:lnSpc>
                <a:spcPts val="1500"/>
              </a:lnSpc>
            </a:pPr>
            <a:endParaRPr lang="bg-BG" sz="1200" dirty="0">
              <a:solidFill>
                <a:prstClr val="black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16" name="Freeform 28"/>
          <p:cNvSpPr/>
          <p:nvPr/>
        </p:nvSpPr>
        <p:spPr bwMode="auto">
          <a:xfrm>
            <a:off x="6413405" y="4167521"/>
            <a:ext cx="673515" cy="901192"/>
          </a:xfrm>
          <a:custGeom>
            <a:avLst/>
            <a:gdLst>
              <a:gd name="T0" fmla="*/ 345 w 377"/>
              <a:gd name="T1" fmla="*/ 105 h 505"/>
              <a:gd name="T2" fmla="*/ 268 w 377"/>
              <a:gd name="T3" fmla="*/ 291 h 505"/>
              <a:gd name="T4" fmla="*/ 44 w 377"/>
              <a:gd name="T5" fmla="*/ 505 h 505"/>
              <a:gd name="T6" fmla="*/ 99 w 377"/>
              <a:gd name="T7" fmla="*/ 84 h 505"/>
              <a:gd name="T8" fmla="*/ 329 w 377"/>
              <a:gd name="T9" fmla="*/ 84 h 505"/>
              <a:gd name="T10" fmla="*/ 68 w 377"/>
              <a:gd name="T11" fmla="*/ 393 h 505"/>
              <a:gd name="T12" fmla="*/ 345 w 377"/>
              <a:gd name="T13" fmla="*/ 105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7" h="505">
                <a:moveTo>
                  <a:pt x="345" y="105"/>
                </a:moveTo>
                <a:cubicBezTo>
                  <a:pt x="377" y="194"/>
                  <a:pt x="341" y="258"/>
                  <a:pt x="268" y="291"/>
                </a:cubicBezTo>
                <a:cubicBezTo>
                  <a:pt x="171" y="334"/>
                  <a:pt x="97" y="407"/>
                  <a:pt x="44" y="505"/>
                </a:cubicBezTo>
                <a:cubicBezTo>
                  <a:pt x="21" y="365"/>
                  <a:pt x="0" y="210"/>
                  <a:pt x="99" y="84"/>
                </a:cubicBezTo>
                <a:cubicBezTo>
                  <a:pt x="165" y="0"/>
                  <a:pt x="245" y="1"/>
                  <a:pt x="329" y="84"/>
                </a:cubicBezTo>
                <a:cubicBezTo>
                  <a:pt x="199" y="142"/>
                  <a:pt x="114" y="261"/>
                  <a:pt x="68" y="393"/>
                </a:cubicBezTo>
                <a:cubicBezTo>
                  <a:pt x="133" y="240"/>
                  <a:pt x="223" y="153"/>
                  <a:pt x="345" y="10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>
              <a:lnSpc>
                <a:spcPts val="1500"/>
              </a:lnSpc>
            </a:pPr>
            <a:endParaRPr lang="bg-BG" sz="1200" dirty="0">
              <a:solidFill>
                <a:prstClr val="black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17" name="Freeform 29"/>
          <p:cNvSpPr/>
          <p:nvPr/>
        </p:nvSpPr>
        <p:spPr bwMode="auto">
          <a:xfrm>
            <a:off x="8146556" y="3007084"/>
            <a:ext cx="264469" cy="202813"/>
          </a:xfrm>
          <a:custGeom>
            <a:avLst/>
            <a:gdLst>
              <a:gd name="T0" fmla="*/ 131 w 148"/>
              <a:gd name="T1" fmla="*/ 93 h 114"/>
              <a:gd name="T2" fmla="*/ 52 w 148"/>
              <a:gd name="T3" fmla="*/ 75 h 114"/>
              <a:gd name="T4" fmla="*/ 0 w 148"/>
              <a:gd name="T5" fmla="*/ 10 h 114"/>
              <a:gd name="T6" fmla="*/ 111 w 148"/>
              <a:gd name="T7" fmla="*/ 31 h 114"/>
              <a:gd name="T8" fmla="*/ 137 w 148"/>
              <a:gd name="T9" fmla="*/ 85 h 114"/>
              <a:gd name="T10" fmla="*/ 37 w 148"/>
              <a:gd name="T11" fmla="*/ 19 h 114"/>
              <a:gd name="T12" fmla="*/ 131 w 148"/>
              <a:gd name="T13" fmla="*/ 93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8" h="114">
                <a:moveTo>
                  <a:pt x="131" y="93"/>
                </a:moveTo>
                <a:cubicBezTo>
                  <a:pt x="101" y="114"/>
                  <a:pt x="70" y="110"/>
                  <a:pt x="52" y="75"/>
                </a:cubicBezTo>
                <a:cubicBezTo>
                  <a:pt x="39" y="51"/>
                  <a:pt x="26" y="27"/>
                  <a:pt x="0" y="10"/>
                </a:cubicBezTo>
                <a:cubicBezTo>
                  <a:pt x="43" y="0"/>
                  <a:pt x="80" y="6"/>
                  <a:pt x="111" y="31"/>
                </a:cubicBezTo>
                <a:cubicBezTo>
                  <a:pt x="111" y="31"/>
                  <a:pt x="148" y="51"/>
                  <a:pt x="137" y="85"/>
                </a:cubicBezTo>
                <a:cubicBezTo>
                  <a:pt x="111" y="58"/>
                  <a:pt x="74" y="33"/>
                  <a:pt x="37" y="19"/>
                </a:cubicBezTo>
                <a:cubicBezTo>
                  <a:pt x="79" y="41"/>
                  <a:pt x="108" y="63"/>
                  <a:pt x="131" y="9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>
              <a:lnSpc>
                <a:spcPts val="1500"/>
              </a:lnSpc>
            </a:pPr>
            <a:endParaRPr lang="bg-BG" sz="1200" dirty="0">
              <a:solidFill>
                <a:prstClr val="black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18" name="Freeform 30"/>
          <p:cNvSpPr/>
          <p:nvPr/>
        </p:nvSpPr>
        <p:spPr bwMode="auto">
          <a:xfrm>
            <a:off x="8317581" y="2537970"/>
            <a:ext cx="479571" cy="335081"/>
          </a:xfrm>
          <a:custGeom>
            <a:avLst/>
            <a:gdLst>
              <a:gd name="T0" fmla="*/ 221 w 268"/>
              <a:gd name="T1" fmla="*/ 165 h 188"/>
              <a:gd name="T2" fmla="*/ 123 w 268"/>
              <a:gd name="T3" fmla="*/ 142 h 188"/>
              <a:gd name="T4" fmla="*/ 0 w 268"/>
              <a:gd name="T5" fmla="*/ 43 h 188"/>
              <a:gd name="T6" fmla="*/ 213 w 268"/>
              <a:gd name="T7" fmla="*/ 42 h 188"/>
              <a:gd name="T8" fmla="*/ 230 w 268"/>
              <a:gd name="T9" fmla="*/ 157 h 188"/>
              <a:gd name="T10" fmla="*/ 56 w 268"/>
              <a:gd name="T11" fmla="*/ 47 h 188"/>
              <a:gd name="T12" fmla="*/ 221 w 268"/>
              <a:gd name="T13" fmla="*/ 165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8" h="188">
                <a:moveTo>
                  <a:pt x="221" y="165"/>
                </a:moveTo>
                <a:cubicBezTo>
                  <a:pt x="181" y="188"/>
                  <a:pt x="144" y="174"/>
                  <a:pt x="123" y="142"/>
                </a:cubicBezTo>
                <a:cubicBezTo>
                  <a:pt x="95" y="96"/>
                  <a:pt x="53" y="62"/>
                  <a:pt x="0" y="43"/>
                </a:cubicBezTo>
                <a:cubicBezTo>
                  <a:pt x="67" y="20"/>
                  <a:pt x="145" y="0"/>
                  <a:pt x="213" y="42"/>
                </a:cubicBezTo>
                <a:cubicBezTo>
                  <a:pt x="261" y="67"/>
                  <a:pt x="268" y="110"/>
                  <a:pt x="230" y="157"/>
                </a:cubicBezTo>
                <a:cubicBezTo>
                  <a:pt x="191" y="95"/>
                  <a:pt x="127" y="61"/>
                  <a:pt x="56" y="47"/>
                </a:cubicBezTo>
                <a:cubicBezTo>
                  <a:pt x="138" y="70"/>
                  <a:pt x="188" y="108"/>
                  <a:pt x="221" y="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>
              <a:lnSpc>
                <a:spcPts val="1500"/>
              </a:lnSpc>
            </a:pPr>
            <a:endParaRPr lang="bg-BG" sz="1200" dirty="0">
              <a:solidFill>
                <a:prstClr val="black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19" name="Freeform 31"/>
          <p:cNvSpPr/>
          <p:nvPr/>
        </p:nvSpPr>
        <p:spPr bwMode="auto">
          <a:xfrm>
            <a:off x="9110987" y="2437446"/>
            <a:ext cx="666463" cy="456769"/>
          </a:xfrm>
          <a:custGeom>
            <a:avLst/>
            <a:gdLst>
              <a:gd name="T0" fmla="*/ 8 w 374"/>
              <a:gd name="T1" fmla="*/ 178 h 256"/>
              <a:gd name="T2" fmla="*/ 209 w 374"/>
              <a:gd name="T3" fmla="*/ 185 h 256"/>
              <a:gd name="T4" fmla="*/ 374 w 374"/>
              <a:gd name="T5" fmla="*/ 58 h 256"/>
              <a:gd name="T6" fmla="*/ 91 w 374"/>
              <a:gd name="T7" fmla="*/ 41 h 256"/>
              <a:gd name="T8" fmla="*/ 1 w 374"/>
              <a:gd name="T9" fmla="*/ 162 h 256"/>
              <a:gd name="T10" fmla="*/ 284 w 374"/>
              <a:gd name="T11" fmla="*/ 59 h 256"/>
              <a:gd name="T12" fmla="*/ 8 w 374"/>
              <a:gd name="T13" fmla="*/ 178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4" h="256">
                <a:moveTo>
                  <a:pt x="8" y="178"/>
                </a:moveTo>
                <a:cubicBezTo>
                  <a:pt x="66" y="246"/>
                  <a:pt x="148" y="256"/>
                  <a:pt x="209" y="185"/>
                </a:cubicBezTo>
                <a:cubicBezTo>
                  <a:pt x="255" y="130"/>
                  <a:pt x="302" y="80"/>
                  <a:pt x="374" y="58"/>
                </a:cubicBezTo>
                <a:cubicBezTo>
                  <a:pt x="279" y="13"/>
                  <a:pt x="183" y="0"/>
                  <a:pt x="91" y="41"/>
                </a:cubicBezTo>
                <a:cubicBezTo>
                  <a:pt x="91" y="41"/>
                  <a:pt x="0" y="74"/>
                  <a:pt x="1" y="162"/>
                </a:cubicBezTo>
                <a:cubicBezTo>
                  <a:pt x="85" y="102"/>
                  <a:pt x="182" y="70"/>
                  <a:pt x="284" y="59"/>
                </a:cubicBezTo>
                <a:cubicBezTo>
                  <a:pt x="163" y="80"/>
                  <a:pt x="79" y="121"/>
                  <a:pt x="8" y="17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>
              <a:lnSpc>
                <a:spcPts val="1500"/>
              </a:lnSpc>
            </a:pPr>
            <a:endParaRPr lang="bg-BG" sz="1200" dirty="0">
              <a:solidFill>
                <a:prstClr val="black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20" name="Freeform 32"/>
          <p:cNvSpPr/>
          <p:nvPr/>
        </p:nvSpPr>
        <p:spPr bwMode="auto">
          <a:xfrm>
            <a:off x="9521797" y="2952412"/>
            <a:ext cx="930931" cy="555531"/>
          </a:xfrm>
          <a:custGeom>
            <a:avLst/>
            <a:gdLst>
              <a:gd name="T0" fmla="*/ 0 w 522"/>
              <a:gd name="T1" fmla="*/ 133 h 312"/>
              <a:gd name="T2" fmla="*/ 246 w 522"/>
              <a:gd name="T3" fmla="*/ 259 h 312"/>
              <a:gd name="T4" fmla="*/ 522 w 522"/>
              <a:gd name="T5" fmla="*/ 201 h 312"/>
              <a:gd name="T6" fmla="*/ 185 w 522"/>
              <a:gd name="T7" fmla="*/ 11 h 312"/>
              <a:gd name="T8" fmla="*/ 3 w 522"/>
              <a:gd name="T9" fmla="*/ 109 h 312"/>
              <a:gd name="T10" fmla="*/ 409 w 522"/>
              <a:gd name="T11" fmla="*/ 147 h 312"/>
              <a:gd name="T12" fmla="*/ 0 w 522"/>
              <a:gd name="T13" fmla="*/ 133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22" h="312">
                <a:moveTo>
                  <a:pt x="0" y="133"/>
                </a:moveTo>
                <a:cubicBezTo>
                  <a:pt x="30" y="249"/>
                  <a:pt x="124" y="312"/>
                  <a:pt x="246" y="259"/>
                </a:cubicBezTo>
                <a:cubicBezTo>
                  <a:pt x="332" y="221"/>
                  <a:pt x="419" y="188"/>
                  <a:pt x="522" y="201"/>
                </a:cubicBezTo>
                <a:cubicBezTo>
                  <a:pt x="431" y="89"/>
                  <a:pt x="321" y="17"/>
                  <a:pt x="185" y="11"/>
                </a:cubicBezTo>
                <a:cubicBezTo>
                  <a:pt x="185" y="11"/>
                  <a:pt x="51" y="0"/>
                  <a:pt x="3" y="109"/>
                </a:cubicBezTo>
                <a:cubicBezTo>
                  <a:pt x="137" y="85"/>
                  <a:pt x="279" y="104"/>
                  <a:pt x="409" y="147"/>
                </a:cubicBezTo>
                <a:cubicBezTo>
                  <a:pt x="249" y="106"/>
                  <a:pt x="124" y="106"/>
                  <a:pt x="0" y="1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>
              <a:lnSpc>
                <a:spcPts val="1500"/>
              </a:lnSpc>
            </a:pPr>
            <a:endParaRPr lang="bg-BG" sz="1200" dirty="0">
              <a:solidFill>
                <a:prstClr val="black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21" name="Freeform 33"/>
          <p:cNvSpPr/>
          <p:nvPr/>
        </p:nvSpPr>
        <p:spPr bwMode="auto">
          <a:xfrm>
            <a:off x="9537663" y="3532631"/>
            <a:ext cx="162208" cy="239848"/>
          </a:xfrm>
          <a:custGeom>
            <a:avLst/>
            <a:gdLst>
              <a:gd name="T0" fmla="*/ 40 w 91"/>
              <a:gd name="T1" fmla="*/ 134 h 134"/>
              <a:gd name="T2" fmla="*/ 9 w 91"/>
              <a:gd name="T3" fmla="*/ 85 h 134"/>
              <a:gd name="T4" fmla="*/ 0 w 91"/>
              <a:gd name="T5" fmla="*/ 0 h 134"/>
              <a:gd name="T6" fmla="*/ 84 w 91"/>
              <a:gd name="T7" fmla="*/ 82 h 134"/>
              <a:gd name="T8" fmla="*/ 45 w 91"/>
              <a:gd name="T9" fmla="*/ 132 h 134"/>
              <a:gd name="T10" fmla="*/ 21 w 91"/>
              <a:gd name="T11" fmla="*/ 24 h 134"/>
              <a:gd name="T12" fmla="*/ 40 w 91"/>
              <a:gd name="T13" fmla="*/ 134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" h="134">
                <a:moveTo>
                  <a:pt x="40" y="134"/>
                </a:moveTo>
                <a:cubicBezTo>
                  <a:pt x="16" y="126"/>
                  <a:pt x="6" y="107"/>
                  <a:pt x="9" y="85"/>
                </a:cubicBezTo>
                <a:cubicBezTo>
                  <a:pt x="18" y="56"/>
                  <a:pt x="13" y="27"/>
                  <a:pt x="0" y="0"/>
                </a:cubicBezTo>
                <a:cubicBezTo>
                  <a:pt x="34" y="16"/>
                  <a:pt x="71" y="39"/>
                  <a:pt x="84" y="82"/>
                </a:cubicBezTo>
                <a:cubicBezTo>
                  <a:pt x="91" y="109"/>
                  <a:pt x="80" y="127"/>
                  <a:pt x="45" y="132"/>
                </a:cubicBezTo>
                <a:cubicBezTo>
                  <a:pt x="54" y="94"/>
                  <a:pt x="42" y="57"/>
                  <a:pt x="21" y="24"/>
                </a:cubicBezTo>
                <a:cubicBezTo>
                  <a:pt x="44" y="65"/>
                  <a:pt x="49" y="97"/>
                  <a:pt x="40" y="13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>
              <a:lnSpc>
                <a:spcPts val="1500"/>
              </a:lnSpc>
            </a:pPr>
            <a:endParaRPr lang="bg-BG" sz="1200" dirty="0">
              <a:solidFill>
                <a:prstClr val="black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22" name="Freeform 34"/>
          <p:cNvSpPr/>
          <p:nvPr/>
        </p:nvSpPr>
        <p:spPr bwMode="auto">
          <a:xfrm>
            <a:off x="9424823" y="4361516"/>
            <a:ext cx="573016" cy="885320"/>
          </a:xfrm>
          <a:custGeom>
            <a:avLst/>
            <a:gdLst>
              <a:gd name="T0" fmla="*/ 79 w 321"/>
              <a:gd name="T1" fmla="*/ 23 h 496"/>
              <a:gd name="T2" fmla="*/ 81 w 321"/>
              <a:gd name="T3" fmla="*/ 282 h 496"/>
              <a:gd name="T4" fmla="*/ 232 w 321"/>
              <a:gd name="T5" fmla="*/ 496 h 496"/>
              <a:gd name="T6" fmla="*/ 241 w 321"/>
              <a:gd name="T7" fmla="*/ 77 h 496"/>
              <a:gd name="T8" fmla="*/ 98 w 321"/>
              <a:gd name="T9" fmla="*/ 12 h 496"/>
              <a:gd name="T10" fmla="*/ 226 w 321"/>
              <a:gd name="T11" fmla="*/ 397 h 496"/>
              <a:gd name="T12" fmla="*/ 79 w 321"/>
              <a:gd name="T13" fmla="*/ 23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1" h="496">
                <a:moveTo>
                  <a:pt x="79" y="23"/>
                </a:moveTo>
                <a:cubicBezTo>
                  <a:pt x="16" y="109"/>
                  <a:pt x="0" y="208"/>
                  <a:pt x="81" y="282"/>
                </a:cubicBezTo>
                <a:cubicBezTo>
                  <a:pt x="160" y="356"/>
                  <a:pt x="215" y="413"/>
                  <a:pt x="232" y="496"/>
                </a:cubicBezTo>
                <a:cubicBezTo>
                  <a:pt x="294" y="351"/>
                  <a:pt x="321" y="204"/>
                  <a:pt x="241" y="77"/>
                </a:cubicBezTo>
                <a:cubicBezTo>
                  <a:pt x="200" y="12"/>
                  <a:pt x="149" y="0"/>
                  <a:pt x="98" y="12"/>
                </a:cubicBezTo>
                <a:cubicBezTo>
                  <a:pt x="181" y="124"/>
                  <a:pt x="221" y="261"/>
                  <a:pt x="226" y="397"/>
                </a:cubicBezTo>
                <a:cubicBezTo>
                  <a:pt x="208" y="234"/>
                  <a:pt x="157" y="123"/>
                  <a:pt x="79" y="2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>
              <a:lnSpc>
                <a:spcPts val="1500"/>
              </a:lnSpc>
            </a:pPr>
            <a:endParaRPr lang="bg-BG" sz="1200" dirty="0">
              <a:solidFill>
                <a:prstClr val="black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732927" y="2193904"/>
            <a:ext cx="299462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在Linux中，文件后缀只是一个标示，  任何文件都可以用vim打开，</a:t>
            </a:r>
            <a:r>
              <a:rPr lang="en-US" altLang="en-US" sz="1200" dirty="0" err="1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py</a:t>
            </a: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文件也是，也可以用vim文件打开编辑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2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8964" y="197429"/>
            <a:ext cx="12192000" cy="5715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1" t="53545" r="22272"/>
          <a:stretch>
            <a:fillRect/>
          </a:stretch>
        </p:blipFill>
        <p:spPr>
          <a:xfrm>
            <a:off x="221671" y="3366656"/>
            <a:ext cx="8789291" cy="373033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763014" y="2443326"/>
            <a:ext cx="4026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 ONE</a:t>
            </a:r>
            <a:endParaRPr lang="zh-CN" altLang="en-US" sz="5400" b="1">
              <a:solidFill>
                <a:srgbClr val="784B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763014" y="3630757"/>
            <a:ext cx="4026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4000" b="1" dirty="0" err="1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</a:t>
            </a:r>
            <a:r>
              <a:rPr lang="en-US" altLang="en-US" sz="40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文件的运行</a:t>
            </a:r>
            <a:endParaRPr lang="zh-CN" altLang="en-US" sz="4000" b="1" dirty="0">
              <a:solidFill>
                <a:srgbClr val="784B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9557886" y="0"/>
            <a:ext cx="2634114" cy="356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 i="1" dirty="0"/>
              <a:t>教学监督热线 </a:t>
            </a:r>
            <a:r>
              <a:rPr lang="en-US" altLang="zh-CN" sz="1600" b="1" i="1" dirty="0"/>
              <a:t>400-1567-315</a:t>
            </a:r>
            <a:endParaRPr lang="zh-CN" altLang="en-US" sz="1600" b="1" i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863" y="6118506"/>
            <a:ext cx="1774487" cy="661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69585"/>
            <a:ext cx="12192000" cy="6858000"/>
          </a:xfrm>
          <a:prstGeom prst="rect">
            <a:avLst/>
          </a:prstGeom>
          <a:solidFill>
            <a:srgbClr val="F7F2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36"/>
          <a:stretch>
            <a:fillRect/>
          </a:stretch>
        </p:blipFill>
        <p:spPr>
          <a:xfrm flipV="1">
            <a:off x="0" y="-62347"/>
            <a:ext cx="12192000" cy="207818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36"/>
          <a:stretch>
            <a:fillRect/>
          </a:stretch>
        </p:blipFill>
        <p:spPr>
          <a:xfrm>
            <a:off x="0" y="5195456"/>
            <a:ext cx="12192000" cy="230678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178812" y="1620982"/>
            <a:ext cx="4026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本节知识点</a:t>
            </a:r>
            <a:endParaRPr lang="zh-CN" altLang="en-US" sz="5400" b="1" dirty="0">
              <a:solidFill>
                <a:srgbClr val="784B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86211" y="2866375"/>
            <a:ext cx="4026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01. </a:t>
            </a:r>
            <a:r>
              <a:rPr lang="en-US" altLang="en-US" sz="3600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Linux常用命令</a:t>
            </a:r>
            <a:endParaRPr lang="zh-CN" altLang="en-US" sz="3600" dirty="0">
              <a:solidFill>
                <a:srgbClr val="784B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86211" y="3961603"/>
            <a:ext cx="4026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02. </a:t>
            </a:r>
            <a:r>
              <a:rPr lang="en-US" altLang="en-US" sz="4000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vim使用</a:t>
            </a:r>
            <a:endParaRPr lang="zh-CN" altLang="en-US" sz="4000" dirty="0">
              <a:solidFill>
                <a:srgbClr val="784B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465218" y="2866375"/>
            <a:ext cx="45075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03. </a:t>
            </a:r>
            <a:r>
              <a:rPr lang="en-US" altLang="en-US" sz="3200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vim编辑</a:t>
            </a:r>
            <a:r>
              <a:rPr lang="en-US" altLang="en-US" sz="3200" dirty="0" err="1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</a:t>
            </a:r>
            <a:r>
              <a:rPr lang="en-US" altLang="en-US" sz="3200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zh-CN" altLang="en-US" sz="3200" dirty="0">
              <a:solidFill>
                <a:srgbClr val="784B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465218" y="3961603"/>
            <a:ext cx="4026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04. </a:t>
            </a:r>
            <a:r>
              <a:rPr lang="en-US" altLang="en-US" sz="3600" dirty="0" err="1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</a:t>
            </a:r>
            <a:r>
              <a:rPr lang="en-US" altLang="en-US" sz="3600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文件的运行</a:t>
            </a:r>
            <a:endParaRPr lang="zh-CN" altLang="en-US" sz="3600" dirty="0">
              <a:solidFill>
                <a:srgbClr val="784B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9557886" y="0"/>
            <a:ext cx="2634114" cy="356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 i="1" dirty="0"/>
              <a:t>教学监督热线 </a:t>
            </a:r>
            <a:r>
              <a:rPr lang="en-US" altLang="zh-CN" sz="1600" b="1" i="1" dirty="0"/>
              <a:t>400-1567-315</a:t>
            </a:r>
            <a:endParaRPr lang="zh-CN" altLang="en-US" sz="1600" b="1" i="1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96327"/>
            <a:ext cx="1774487" cy="661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/>
      <p:bldP spid="7" grpId="0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042610" y="514702"/>
            <a:ext cx="4026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400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endParaRPr lang="zh-CN" altLang="en-US" sz="2400" dirty="0">
              <a:solidFill>
                <a:srgbClr val="784B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Group 172"/>
          <p:cNvGrpSpPr/>
          <p:nvPr/>
        </p:nvGrpSpPr>
        <p:grpSpPr>
          <a:xfrm>
            <a:off x="9119273" y="1952080"/>
            <a:ext cx="1178984" cy="1265768"/>
            <a:chOff x="6839455" y="1464060"/>
            <a:chExt cx="884238" cy="949326"/>
          </a:xfrm>
        </p:grpSpPr>
        <p:sp>
          <p:nvSpPr>
            <p:cNvPr id="8" name="Freeform 95"/>
            <p:cNvSpPr/>
            <p:nvPr/>
          </p:nvSpPr>
          <p:spPr bwMode="auto">
            <a:xfrm>
              <a:off x="6839455" y="1546610"/>
              <a:ext cx="436563" cy="866775"/>
            </a:xfrm>
            <a:custGeom>
              <a:avLst/>
              <a:gdLst/>
              <a:ahLst/>
              <a:cxnLst>
                <a:cxn ang="0">
                  <a:pos x="275" y="249"/>
                </a:cxn>
                <a:cxn ang="0">
                  <a:pos x="159" y="546"/>
                </a:cxn>
                <a:cxn ang="0">
                  <a:pos x="0" y="297"/>
                </a:cxn>
                <a:cxn ang="0">
                  <a:pos x="119" y="0"/>
                </a:cxn>
                <a:cxn ang="0">
                  <a:pos x="275" y="249"/>
                </a:cxn>
              </a:cxnLst>
              <a:rect l="0" t="0" r="r" b="b"/>
              <a:pathLst>
                <a:path w="275" h="546">
                  <a:moveTo>
                    <a:pt x="275" y="249"/>
                  </a:moveTo>
                  <a:lnTo>
                    <a:pt x="159" y="546"/>
                  </a:lnTo>
                  <a:lnTo>
                    <a:pt x="0" y="297"/>
                  </a:lnTo>
                  <a:lnTo>
                    <a:pt x="119" y="0"/>
                  </a:lnTo>
                  <a:lnTo>
                    <a:pt x="275" y="249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9" name="Freeform 97"/>
            <p:cNvSpPr/>
            <p:nvPr/>
          </p:nvSpPr>
          <p:spPr bwMode="auto">
            <a:xfrm>
              <a:off x="7091868" y="1837123"/>
              <a:ext cx="631825" cy="576263"/>
            </a:xfrm>
            <a:custGeom>
              <a:avLst/>
              <a:gdLst/>
              <a:ahLst/>
              <a:cxnLst>
                <a:cxn ang="0">
                  <a:pos x="398" y="0"/>
                </a:cxn>
                <a:cxn ang="0">
                  <a:pos x="282" y="296"/>
                </a:cxn>
                <a:cxn ang="0">
                  <a:pos x="0" y="363"/>
                </a:cxn>
                <a:cxn ang="0">
                  <a:pos x="116" y="66"/>
                </a:cxn>
                <a:cxn ang="0">
                  <a:pos x="398" y="0"/>
                </a:cxn>
              </a:cxnLst>
              <a:rect l="0" t="0" r="r" b="b"/>
              <a:pathLst>
                <a:path w="398" h="363">
                  <a:moveTo>
                    <a:pt x="398" y="0"/>
                  </a:moveTo>
                  <a:lnTo>
                    <a:pt x="282" y="296"/>
                  </a:lnTo>
                  <a:lnTo>
                    <a:pt x="0" y="363"/>
                  </a:lnTo>
                  <a:lnTo>
                    <a:pt x="116" y="66"/>
                  </a:lnTo>
                  <a:lnTo>
                    <a:pt x="398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0" name="Freeform 114"/>
            <p:cNvSpPr/>
            <p:nvPr/>
          </p:nvSpPr>
          <p:spPr bwMode="auto">
            <a:xfrm>
              <a:off x="7028368" y="1464060"/>
              <a:ext cx="695325" cy="477838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60" y="11"/>
                </a:cxn>
                <a:cxn ang="0">
                  <a:pos x="117" y="0"/>
                </a:cxn>
                <a:cxn ang="0">
                  <a:pos x="151" y="49"/>
                </a:cxn>
                <a:cxn ang="0">
                  <a:pos x="185" y="99"/>
                </a:cxn>
                <a:cxn ang="0">
                  <a:pos x="127" y="113"/>
                </a:cxn>
                <a:cxn ang="0">
                  <a:pos x="66" y="127"/>
                </a:cxn>
                <a:cxn ang="0">
                  <a:pos x="32" y="73"/>
                </a:cxn>
                <a:cxn ang="0">
                  <a:pos x="0" y="22"/>
                </a:cxn>
              </a:cxnLst>
              <a:rect l="0" t="0" r="r" b="b"/>
              <a:pathLst>
                <a:path w="185" h="127">
                  <a:moveTo>
                    <a:pt x="0" y="22"/>
                  </a:moveTo>
                  <a:cubicBezTo>
                    <a:pt x="20" y="18"/>
                    <a:pt x="40" y="14"/>
                    <a:pt x="60" y="11"/>
                  </a:cubicBezTo>
                  <a:cubicBezTo>
                    <a:pt x="79" y="7"/>
                    <a:pt x="99" y="4"/>
                    <a:pt x="117" y="0"/>
                  </a:cubicBezTo>
                  <a:cubicBezTo>
                    <a:pt x="128" y="16"/>
                    <a:pt x="139" y="32"/>
                    <a:pt x="151" y="49"/>
                  </a:cubicBezTo>
                  <a:cubicBezTo>
                    <a:pt x="162" y="65"/>
                    <a:pt x="174" y="82"/>
                    <a:pt x="185" y="99"/>
                  </a:cubicBezTo>
                  <a:cubicBezTo>
                    <a:pt x="166" y="104"/>
                    <a:pt x="147" y="108"/>
                    <a:pt x="127" y="113"/>
                  </a:cubicBezTo>
                  <a:cubicBezTo>
                    <a:pt x="108" y="117"/>
                    <a:pt x="87" y="122"/>
                    <a:pt x="66" y="127"/>
                  </a:cubicBezTo>
                  <a:cubicBezTo>
                    <a:pt x="55" y="109"/>
                    <a:pt x="43" y="91"/>
                    <a:pt x="32" y="73"/>
                  </a:cubicBezTo>
                  <a:cubicBezTo>
                    <a:pt x="21" y="56"/>
                    <a:pt x="10" y="39"/>
                    <a:pt x="0" y="22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11" name="Group 134"/>
          <p:cNvGrpSpPr/>
          <p:nvPr/>
        </p:nvGrpSpPr>
        <p:grpSpPr>
          <a:xfrm>
            <a:off x="801816" y="1680807"/>
            <a:ext cx="864665" cy="865389"/>
            <a:chOff x="3287425" y="1417883"/>
            <a:chExt cx="648499" cy="649042"/>
          </a:xfrm>
        </p:grpSpPr>
        <p:sp>
          <p:nvSpPr>
            <p:cNvPr id="12" name="Oval 72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" name="Oval 73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01</a:t>
              </a:r>
              <a:endParaRPr lang="en-US" sz="135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3" name="Group 173"/>
          <p:cNvGrpSpPr/>
          <p:nvPr/>
        </p:nvGrpSpPr>
        <p:grpSpPr>
          <a:xfrm>
            <a:off x="9536258" y="2474898"/>
            <a:ext cx="1545167" cy="1595967"/>
            <a:chOff x="7152193" y="1856173"/>
            <a:chExt cx="1158875" cy="1196975"/>
          </a:xfrm>
        </p:grpSpPr>
        <p:sp>
          <p:nvSpPr>
            <p:cNvPr id="24" name="Freeform 98"/>
            <p:cNvSpPr/>
            <p:nvPr/>
          </p:nvSpPr>
          <p:spPr bwMode="auto">
            <a:xfrm>
              <a:off x="7152193" y="2002223"/>
              <a:ext cx="557213" cy="1050925"/>
            </a:xfrm>
            <a:custGeom>
              <a:avLst/>
              <a:gdLst/>
              <a:ahLst/>
              <a:cxnLst>
                <a:cxn ang="0">
                  <a:pos x="351" y="365"/>
                </a:cxn>
                <a:cxn ang="0">
                  <a:pos x="232" y="662"/>
                </a:cxn>
                <a:cxn ang="0">
                  <a:pos x="0" y="297"/>
                </a:cxn>
                <a:cxn ang="0">
                  <a:pos x="118" y="0"/>
                </a:cxn>
                <a:cxn ang="0">
                  <a:pos x="351" y="365"/>
                </a:cxn>
              </a:cxnLst>
              <a:rect l="0" t="0" r="r" b="b"/>
              <a:pathLst>
                <a:path w="351" h="662">
                  <a:moveTo>
                    <a:pt x="351" y="365"/>
                  </a:moveTo>
                  <a:lnTo>
                    <a:pt x="232" y="662"/>
                  </a:lnTo>
                  <a:lnTo>
                    <a:pt x="0" y="297"/>
                  </a:lnTo>
                  <a:lnTo>
                    <a:pt x="118" y="0"/>
                  </a:lnTo>
                  <a:lnTo>
                    <a:pt x="351" y="365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5" name="Freeform 99"/>
            <p:cNvSpPr/>
            <p:nvPr/>
          </p:nvSpPr>
          <p:spPr bwMode="auto">
            <a:xfrm>
              <a:off x="7339518" y="1856173"/>
              <a:ext cx="971550" cy="725488"/>
            </a:xfrm>
            <a:custGeom>
              <a:avLst/>
              <a:gdLst/>
              <a:ahLst/>
              <a:cxnLst>
                <a:cxn ang="0">
                  <a:pos x="0" y="39"/>
                </a:cxn>
                <a:cxn ang="0">
                  <a:pos x="81" y="19"/>
                </a:cxn>
                <a:cxn ang="0">
                  <a:pos x="158" y="0"/>
                </a:cxn>
                <a:cxn ang="0">
                  <a:pos x="207" y="71"/>
                </a:cxn>
                <a:cxn ang="0">
                  <a:pos x="258" y="144"/>
                </a:cxn>
                <a:cxn ang="0">
                  <a:pos x="180" y="168"/>
                </a:cxn>
                <a:cxn ang="0">
                  <a:pos x="98" y="193"/>
                </a:cxn>
                <a:cxn ang="0">
                  <a:pos x="48" y="114"/>
                </a:cxn>
                <a:cxn ang="0">
                  <a:pos x="0" y="39"/>
                </a:cxn>
              </a:cxnLst>
              <a:rect l="0" t="0" r="r" b="b"/>
              <a:pathLst>
                <a:path w="258" h="193">
                  <a:moveTo>
                    <a:pt x="0" y="39"/>
                  </a:moveTo>
                  <a:cubicBezTo>
                    <a:pt x="27" y="32"/>
                    <a:pt x="54" y="25"/>
                    <a:pt x="81" y="19"/>
                  </a:cubicBezTo>
                  <a:cubicBezTo>
                    <a:pt x="107" y="13"/>
                    <a:pt x="133" y="6"/>
                    <a:pt x="158" y="0"/>
                  </a:cubicBezTo>
                  <a:cubicBezTo>
                    <a:pt x="174" y="23"/>
                    <a:pt x="190" y="47"/>
                    <a:pt x="207" y="71"/>
                  </a:cubicBezTo>
                  <a:cubicBezTo>
                    <a:pt x="224" y="95"/>
                    <a:pt x="240" y="120"/>
                    <a:pt x="258" y="144"/>
                  </a:cubicBezTo>
                  <a:cubicBezTo>
                    <a:pt x="232" y="152"/>
                    <a:pt x="206" y="160"/>
                    <a:pt x="180" y="168"/>
                  </a:cubicBezTo>
                  <a:cubicBezTo>
                    <a:pt x="153" y="176"/>
                    <a:pt x="126" y="185"/>
                    <a:pt x="98" y="193"/>
                  </a:cubicBezTo>
                  <a:cubicBezTo>
                    <a:pt x="81" y="166"/>
                    <a:pt x="64" y="140"/>
                    <a:pt x="48" y="114"/>
                  </a:cubicBezTo>
                  <a:cubicBezTo>
                    <a:pt x="31" y="89"/>
                    <a:pt x="15" y="64"/>
                    <a:pt x="0" y="39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6" name="Freeform 101"/>
            <p:cNvSpPr/>
            <p:nvPr/>
          </p:nvSpPr>
          <p:spPr bwMode="auto">
            <a:xfrm>
              <a:off x="7520493" y="2397510"/>
              <a:ext cx="790575" cy="655638"/>
            </a:xfrm>
            <a:custGeom>
              <a:avLst/>
              <a:gdLst/>
              <a:ahLst/>
              <a:cxnLst>
                <a:cxn ang="0">
                  <a:pos x="498" y="0"/>
                </a:cxn>
                <a:cxn ang="0">
                  <a:pos x="380" y="299"/>
                </a:cxn>
                <a:cxn ang="0">
                  <a:pos x="0" y="413"/>
                </a:cxn>
                <a:cxn ang="0">
                  <a:pos x="119" y="116"/>
                </a:cxn>
                <a:cxn ang="0">
                  <a:pos x="498" y="0"/>
                </a:cxn>
              </a:cxnLst>
              <a:rect l="0" t="0" r="r" b="b"/>
              <a:pathLst>
                <a:path w="498" h="413">
                  <a:moveTo>
                    <a:pt x="498" y="0"/>
                  </a:moveTo>
                  <a:lnTo>
                    <a:pt x="380" y="299"/>
                  </a:lnTo>
                  <a:lnTo>
                    <a:pt x="0" y="413"/>
                  </a:lnTo>
                  <a:lnTo>
                    <a:pt x="119" y="116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27" name="Group 171"/>
          <p:cNvGrpSpPr/>
          <p:nvPr/>
        </p:nvGrpSpPr>
        <p:grpSpPr>
          <a:xfrm>
            <a:off x="8031307" y="1892814"/>
            <a:ext cx="1585384" cy="1545167"/>
            <a:chOff x="6023480" y="1419610"/>
            <a:chExt cx="1189038" cy="1158875"/>
          </a:xfrm>
        </p:grpSpPr>
        <p:sp>
          <p:nvSpPr>
            <p:cNvPr id="28" name="Freeform 96"/>
            <p:cNvSpPr/>
            <p:nvPr/>
          </p:nvSpPr>
          <p:spPr bwMode="auto">
            <a:xfrm>
              <a:off x="6210805" y="1419610"/>
              <a:ext cx="1001713" cy="688975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91" y="15"/>
                </a:cxn>
                <a:cxn ang="0">
                  <a:pos x="177" y="0"/>
                </a:cxn>
                <a:cxn ang="0">
                  <a:pos x="220" y="69"/>
                </a:cxn>
                <a:cxn ang="0">
                  <a:pos x="266" y="141"/>
                </a:cxn>
                <a:cxn ang="0">
                  <a:pos x="178" y="161"/>
                </a:cxn>
                <a:cxn ang="0">
                  <a:pos x="86" y="183"/>
                </a:cxn>
                <a:cxn ang="0">
                  <a:pos x="42" y="106"/>
                </a:cxn>
                <a:cxn ang="0">
                  <a:pos x="0" y="32"/>
                </a:cxn>
              </a:cxnLst>
              <a:rect l="0" t="0" r="r" b="b"/>
              <a:pathLst>
                <a:path w="266" h="183">
                  <a:moveTo>
                    <a:pt x="0" y="32"/>
                  </a:moveTo>
                  <a:cubicBezTo>
                    <a:pt x="31" y="26"/>
                    <a:pt x="61" y="21"/>
                    <a:pt x="91" y="15"/>
                  </a:cubicBezTo>
                  <a:cubicBezTo>
                    <a:pt x="120" y="10"/>
                    <a:pt x="149" y="5"/>
                    <a:pt x="177" y="0"/>
                  </a:cubicBezTo>
                  <a:cubicBezTo>
                    <a:pt x="191" y="22"/>
                    <a:pt x="206" y="45"/>
                    <a:pt x="220" y="69"/>
                  </a:cubicBezTo>
                  <a:cubicBezTo>
                    <a:pt x="235" y="92"/>
                    <a:pt x="250" y="116"/>
                    <a:pt x="266" y="141"/>
                  </a:cubicBezTo>
                  <a:cubicBezTo>
                    <a:pt x="237" y="147"/>
                    <a:pt x="208" y="154"/>
                    <a:pt x="178" y="161"/>
                  </a:cubicBezTo>
                  <a:cubicBezTo>
                    <a:pt x="148" y="168"/>
                    <a:pt x="117" y="176"/>
                    <a:pt x="86" y="183"/>
                  </a:cubicBezTo>
                  <a:cubicBezTo>
                    <a:pt x="71" y="157"/>
                    <a:pt x="56" y="131"/>
                    <a:pt x="42" y="106"/>
                  </a:cubicBezTo>
                  <a:cubicBezTo>
                    <a:pt x="28" y="81"/>
                    <a:pt x="14" y="56"/>
                    <a:pt x="0" y="3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9" name="Freeform 102"/>
            <p:cNvSpPr/>
            <p:nvPr/>
          </p:nvSpPr>
          <p:spPr bwMode="auto">
            <a:xfrm>
              <a:off x="6345743" y="1949835"/>
              <a:ext cx="866775" cy="628650"/>
            </a:xfrm>
            <a:custGeom>
              <a:avLst/>
              <a:gdLst/>
              <a:ahLst/>
              <a:cxnLst>
                <a:cxn ang="0">
                  <a:pos x="546" y="0"/>
                </a:cxn>
                <a:cxn ang="0">
                  <a:pos x="427" y="296"/>
                </a:cxn>
                <a:cxn ang="0">
                  <a:pos x="0" y="396"/>
                </a:cxn>
                <a:cxn ang="0">
                  <a:pos x="119" y="100"/>
                </a:cxn>
                <a:cxn ang="0">
                  <a:pos x="546" y="0"/>
                </a:cxn>
              </a:cxnLst>
              <a:rect l="0" t="0" r="r" b="b"/>
              <a:pathLst>
                <a:path w="546" h="396">
                  <a:moveTo>
                    <a:pt x="546" y="0"/>
                  </a:moveTo>
                  <a:lnTo>
                    <a:pt x="427" y="296"/>
                  </a:lnTo>
                  <a:lnTo>
                    <a:pt x="0" y="396"/>
                  </a:lnTo>
                  <a:lnTo>
                    <a:pt x="119" y="10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0" name="Freeform 104"/>
            <p:cNvSpPr/>
            <p:nvPr/>
          </p:nvSpPr>
          <p:spPr bwMode="auto">
            <a:xfrm>
              <a:off x="6023480" y="1540260"/>
              <a:ext cx="511175" cy="1038225"/>
            </a:xfrm>
            <a:custGeom>
              <a:avLst/>
              <a:gdLst/>
              <a:ahLst/>
              <a:cxnLst>
                <a:cxn ang="0">
                  <a:pos x="322" y="358"/>
                </a:cxn>
                <a:cxn ang="0">
                  <a:pos x="203" y="654"/>
                </a:cxn>
                <a:cxn ang="0">
                  <a:pos x="0" y="296"/>
                </a:cxn>
                <a:cxn ang="0">
                  <a:pos x="118" y="0"/>
                </a:cxn>
                <a:cxn ang="0">
                  <a:pos x="322" y="358"/>
                </a:cxn>
              </a:cxnLst>
              <a:rect l="0" t="0" r="r" b="b"/>
              <a:pathLst>
                <a:path w="322" h="654">
                  <a:moveTo>
                    <a:pt x="322" y="358"/>
                  </a:moveTo>
                  <a:lnTo>
                    <a:pt x="203" y="654"/>
                  </a:lnTo>
                  <a:lnTo>
                    <a:pt x="0" y="296"/>
                  </a:lnTo>
                  <a:lnTo>
                    <a:pt x="118" y="0"/>
                  </a:lnTo>
                  <a:lnTo>
                    <a:pt x="322" y="358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31" name="Group 178"/>
          <p:cNvGrpSpPr/>
          <p:nvPr/>
        </p:nvGrpSpPr>
        <p:grpSpPr>
          <a:xfrm>
            <a:off x="10092941" y="3437981"/>
            <a:ext cx="1265767" cy="1460500"/>
            <a:chOff x="7569705" y="2578485"/>
            <a:chExt cx="949325" cy="1095375"/>
          </a:xfrm>
        </p:grpSpPr>
        <p:sp>
          <p:nvSpPr>
            <p:cNvPr id="32" name="Freeform 100"/>
            <p:cNvSpPr/>
            <p:nvPr/>
          </p:nvSpPr>
          <p:spPr bwMode="auto">
            <a:xfrm>
              <a:off x="7874505" y="3026160"/>
              <a:ext cx="644525" cy="647700"/>
            </a:xfrm>
            <a:custGeom>
              <a:avLst/>
              <a:gdLst/>
              <a:ahLst/>
              <a:cxnLst>
                <a:cxn ang="0">
                  <a:pos x="406" y="0"/>
                </a:cxn>
                <a:cxn ang="0">
                  <a:pos x="287" y="297"/>
                </a:cxn>
                <a:cxn ang="0">
                  <a:pos x="0" y="408"/>
                </a:cxn>
                <a:cxn ang="0">
                  <a:pos x="119" y="112"/>
                </a:cxn>
                <a:cxn ang="0">
                  <a:pos x="406" y="0"/>
                </a:cxn>
              </a:cxnLst>
              <a:rect l="0" t="0" r="r" b="b"/>
              <a:pathLst>
                <a:path w="406" h="408">
                  <a:moveTo>
                    <a:pt x="406" y="0"/>
                  </a:moveTo>
                  <a:lnTo>
                    <a:pt x="287" y="297"/>
                  </a:lnTo>
                  <a:lnTo>
                    <a:pt x="0" y="408"/>
                  </a:lnTo>
                  <a:lnTo>
                    <a:pt x="119" y="112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3" name="Freeform 108"/>
            <p:cNvSpPr/>
            <p:nvPr/>
          </p:nvSpPr>
          <p:spPr bwMode="auto">
            <a:xfrm>
              <a:off x="7569705" y="2721360"/>
              <a:ext cx="493713" cy="952500"/>
            </a:xfrm>
            <a:custGeom>
              <a:avLst/>
              <a:gdLst/>
              <a:ahLst/>
              <a:cxnLst>
                <a:cxn ang="0">
                  <a:pos x="311" y="304"/>
                </a:cxn>
                <a:cxn ang="0">
                  <a:pos x="192" y="600"/>
                </a:cxn>
                <a:cxn ang="0">
                  <a:pos x="0" y="297"/>
                </a:cxn>
                <a:cxn ang="0">
                  <a:pos x="119" y="0"/>
                </a:cxn>
                <a:cxn ang="0">
                  <a:pos x="311" y="304"/>
                </a:cxn>
              </a:cxnLst>
              <a:rect l="0" t="0" r="r" b="b"/>
              <a:pathLst>
                <a:path w="311" h="600">
                  <a:moveTo>
                    <a:pt x="311" y="304"/>
                  </a:moveTo>
                  <a:lnTo>
                    <a:pt x="192" y="600"/>
                  </a:lnTo>
                  <a:lnTo>
                    <a:pt x="0" y="297"/>
                  </a:lnTo>
                  <a:lnTo>
                    <a:pt x="119" y="0"/>
                  </a:lnTo>
                  <a:lnTo>
                    <a:pt x="311" y="30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4" name="Freeform 112"/>
            <p:cNvSpPr/>
            <p:nvPr/>
          </p:nvSpPr>
          <p:spPr bwMode="auto">
            <a:xfrm>
              <a:off x="7756237" y="2578485"/>
              <a:ext cx="760413" cy="625475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61" y="18"/>
                </a:cxn>
                <a:cxn ang="0">
                  <a:pos x="120" y="0"/>
                </a:cxn>
                <a:cxn ang="0">
                  <a:pos x="160" y="58"/>
                </a:cxn>
                <a:cxn ang="0">
                  <a:pos x="202" y="119"/>
                </a:cxn>
                <a:cxn ang="0">
                  <a:pos x="143" y="142"/>
                </a:cxn>
                <a:cxn ang="0">
                  <a:pos x="81" y="166"/>
                </a:cxn>
                <a:cxn ang="0">
                  <a:pos x="40" y="100"/>
                </a:cxn>
                <a:cxn ang="0">
                  <a:pos x="0" y="38"/>
                </a:cxn>
              </a:cxnLst>
              <a:rect l="0" t="0" r="r" b="b"/>
              <a:pathLst>
                <a:path w="202" h="166">
                  <a:moveTo>
                    <a:pt x="0" y="38"/>
                  </a:moveTo>
                  <a:cubicBezTo>
                    <a:pt x="21" y="31"/>
                    <a:pt x="41" y="24"/>
                    <a:pt x="61" y="18"/>
                  </a:cubicBezTo>
                  <a:cubicBezTo>
                    <a:pt x="81" y="12"/>
                    <a:pt x="101" y="6"/>
                    <a:pt x="120" y="0"/>
                  </a:cubicBezTo>
                  <a:cubicBezTo>
                    <a:pt x="133" y="19"/>
                    <a:pt x="146" y="38"/>
                    <a:pt x="160" y="58"/>
                  </a:cubicBezTo>
                  <a:cubicBezTo>
                    <a:pt x="173" y="78"/>
                    <a:pt x="187" y="98"/>
                    <a:pt x="202" y="119"/>
                  </a:cubicBezTo>
                  <a:cubicBezTo>
                    <a:pt x="182" y="126"/>
                    <a:pt x="163" y="134"/>
                    <a:pt x="143" y="142"/>
                  </a:cubicBezTo>
                  <a:cubicBezTo>
                    <a:pt x="123" y="149"/>
                    <a:pt x="102" y="158"/>
                    <a:pt x="81" y="166"/>
                  </a:cubicBezTo>
                  <a:cubicBezTo>
                    <a:pt x="67" y="144"/>
                    <a:pt x="53" y="122"/>
                    <a:pt x="40" y="100"/>
                  </a:cubicBezTo>
                  <a:cubicBezTo>
                    <a:pt x="26" y="79"/>
                    <a:pt x="13" y="58"/>
                    <a:pt x="0" y="3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35" name="Group 170"/>
          <p:cNvGrpSpPr/>
          <p:nvPr/>
        </p:nvGrpSpPr>
        <p:grpSpPr>
          <a:xfrm>
            <a:off x="7248140" y="2248414"/>
            <a:ext cx="1339851" cy="1394884"/>
            <a:chOff x="5436105" y="1686310"/>
            <a:chExt cx="1004888" cy="1046163"/>
          </a:xfrm>
        </p:grpSpPr>
        <p:sp>
          <p:nvSpPr>
            <p:cNvPr id="36" name="Freeform 105"/>
            <p:cNvSpPr/>
            <p:nvPr/>
          </p:nvSpPr>
          <p:spPr bwMode="auto">
            <a:xfrm>
              <a:off x="5664705" y="2122873"/>
              <a:ext cx="776288" cy="609600"/>
            </a:xfrm>
            <a:custGeom>
              <a:avLst/>
              <a:gdLst/>
              <a:ahLst/>
              <a:cxnLst>
                <a:cxn ang="0">
                  <a:pos x="489" y="0"/>
                </a:cxn>
                <a:cxn ang="0">
                  <a:pos x="370" y="297"/>
                </a:cxn>
                <a:cxn ang="0">
                  <a:pos x="0" y="384"/>
                </a:cxn>
                <a:cxn ang="0">
                  <a:pos x="116" y="88"/>
                </a:cxn>
                <a:cxn ang="0">
                  <a:pos x="489" y="0"/>
                </a:cxn>
              </a:cxnLst>
              <a:rect l="0" t="0" r="r" b="b"/>
              <a:pathLst>
                <a:path w="489" h="384">
                  <a:moveTo>
                    <a:pt x="489" y="0"/>
                  </a:moveTo>
                  <a:lnTo>
                    <a:pt x="370" y="297"/>
                  </a:lnTo>
                  <a:lnTo>
                    <a:pt x="0" y="384"/>
                  </a:lnTo>
                  <a:lnTo>
                    <a:pt x="116" y="88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7" name="Freeform 106"/>
            <p:cNvSpPr/>
            <p:nvPr/>
          </p:nvSpPr>
          <p:spPr bwMode="auto">
            <a:xfrm>
              <a:off x="5436105" y="1791085"/>
              <a:ext cx="412750" cy="941388"/>
            </a:xfrm>
            <a:custGeom>
              <a:avLst/>
              <a:gdLst/>
              <a:ahLst/>
              <a:cxnLst>
                <a:cxn ang="0">
                  <a:pos x="260" y="297"/>
                </a:cxn>
                <a:cxn ang="0">
                  <a:pos x="144" y="593"/>
                </a:cxn>
                <a:cxn ang="0">
                  <a:pos x="0" y="297"/>
                </a:cxn>
                <a:cxn ang="0">
                  <a:pos x="118" y="0"/>
                </a:cxn>
                <a:cxn ang="0">
                  <a:pos x="260" y="297"/>
                </a:cxn>
              </a:cxnLst>
              <a:rect l="0" t="0" r="r" b="b"/>
              <a:pathLst>
                <a:path w="260" h="593">
                  <a:moveTo>
                    <a:pt x="260" y="297"/>
                  </a:moveTo>
                  <a:lnTo>
                    <a:pt x="144" y="593"/>
                  </a:lnTo>
                  <a:lnTo>
                    <a:pt x="0" y="297"/>
                  </a:lnTo>
                  <a:lnTo>
                    <a:pt x="118" y="0"/>
                  </a:lnTo>
                  <a:lnTo>
                    <a:pt x="260" y="29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8" name="Freeform 113"/>
            <p:cNvSpPr/>
            <p:nvPr/>
          </p:nvSpPr>
          <p:spPr bwMode="auto">
            <a:xfrm>
              <a:off x="5623430" y="1686310"/>
              <a:ext cx="817563" cy="576263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78" y="14"/>
                </a:cxn>
                <a:cxn ang="0">
                  <a:pos x="152" y="0"/>
                </a:cxn>
                <a:cxn ang="0">
                  <a:pos x="184" y="57"/>
                </a:cxn>
                <a:cxn ang="0">
                  <a:pos x="217" y="116"/>
                </a:cxn>
                <a:cxn ang="0">
                  <a:pos x="141" y="134"/>
                </a:cxn>
                <a:cxn ang="0">
                  <a:pos x="60" y="153"/>
                </a:cxn>
                <a:cxn ang="0">
                  <a:pos x="29" y="89"/>
                </a:cxn>
                <a:cxn ang="0">
                  <a:pos x="0" y="28"/>
                </a:cxn>
              </a:cxnLst>
              <a:rect l="0" t="0" r="r" b="b"/>
              <a:pathLst>
                <a:path w="217" h="153">
                  <a:moveTo>
                    <a:pt x="0" y="28"/>
                  </a:moveTo>
                  <a:cubicBezTo>
                    <a:pt x="26" y="23"/>
                    <a:pt x="52" y="18"/>
                    <a:pt x="78" y="14"/>
                  </a:cubicBezTo>
                  <a:cubicBezTo>
                    <a:pt x="103" y="9"/>
                    <a:pt x="128" y="5"/>
                    <a:pt x="152" y="0"/>
                  </a:cubicBezTo>
                  <a:cubicBezTo>
                    <a:pt x="163" y="19"/>
                    <a:pt x="173" y="38"/>
                    <a:pt x="184" y="57"/>
                  </a:cubicBezTo>
                  <a:cubicBezTo>
                    <a:pt x="195" y="76"/>
                    <a:pt x="206" y="96"/>
                    <a:pt x="217" y="116"/>
                  </a:cubicBezTo>
                  <a:cubicBezTo>
                    <a:pt x="192" y="122"/>
                    <a:pt x="167" y="128"/>
                    <a:pt x="141" y="134"/>
                  </a:cubicBezTo>
                  <a:cubicBezTo>
                    <a:pt x="115" y="140"/>
                    <a:pt x="88" y="146"/>
                    <a:pt x="60" y="153"/>
                  </a:cubicBezTo>
                  <a:cubicBezTo>
                    <a:pt x="50" y="131"/>
                    <a:pt x="39" y="110"/>
                    <a:pt x="29" y="89"/>
                  </a:cubicBezTo>
                  <a:cubicBezTo>
                    <a:pt x="19" y="68"/>
                    <a:pt x="9" y="48"/>
                    <a:pt x="0" y="2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39" name="Group 174"/>
          <p:cNvGrpSpPr/>
          <p:nvPr/>
        </p:nvGrpSpPr>
        <p:grpSpPr>
          <a:xfrm>
            <a:off x="8573173" y="2483364"/>
            <a:ext cx="1644651" cy="1693333"/>
            <a:chOff x="6429880" y="1862523"/>
            <a:chExt cx="1233488" cy="1270000"/>
          </a:xfrm>
        </p:grpSpPr>
        <p:sp>
          <p:nvSpPr>
            <p:cNvPr id="40" name="Freeform 103"/>
            <p:cNvSpPr/>
            <p:nvPr/>
          </p:nvSpPr>
          <p:spPr bwMode="auto">
            <a:xfrm>
              <a:off x="6429880" y="2024448"/>
              <a:ext cx="544513" cy="1108075"/>
            </a:xfrm>
            <a:custGeom>
              <a:avLst/>
              <a:gdLst/>
              <a:ahLst/>
              <a:cxnLst>
                <a:cxn ang="0">
                  <a:pos x="343" y="399"/>
                </a:cxn>
                <a:cxn ang="0">
                  <a:pos x="225" y="698"/>
                </a:cxn>
                <a:cxn ang="0">
                  <a:pos x="0" y="297"/>
                </a:cxn>
                <a:cxn ang="0">
                  <a:pos x="118" y="0"/>
                </a:cxn>
                <a:cxn ang="0">
                  <a:pos x="343" y="399"/>
                </a:cxn>
              </a:cxnLst>
              <a:rect l="0" t="0" r="r" b="b"/>
              <a:pathLst>
                <a:path w="343" h="698">
                  <a:moveTo>
                    <a:pt x="343" y="399"/>
                  </a:moveTo>
                  <a:lnTo>
                    <a:pt x="225" y="698"/>
                  </a:lnTo>
                  <a:lnTo>
                    <a:pt x="0" y="297"/>
                  </a:lnTo>
                  <a:lnTo>
                    <a:pt x="118" y="0"/>
                  </a:lnTo>
                  <a:lnTo>
                    <a:pt x="343" y="399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41" name="Freeform 107"/>
            <p:cNvSpPr/>
            <p:nvPr/>
          </p:nvSpPr>
          <p:spPr bwMode="auto">
            <a:xfrm>
              <a:off x="6787068" y="2446723"/>
              <a:ext cx="876300" cy="685800"/>
            </a:xfrm>
            <a:custGeom>
              <a:avLst/>
              <a:gdLst/>
              <a:ahLst/>
              <a:cxnLst>
                <a:cxn ang="0">
                  <a:pos x="552" y="0"/>
                </a:cxn>
                <a:cxn ang="0">
                  <a:pos x="434" y="299"/>
                </a:cxn>
                <a:cxn ang="0">
                  <a:pos x="0" y="432"/>
                </a:cxn>
                <a:cxn ang="0">
                  <a:pos x="118" y="133"/>
                </a:cxn>
                <a:cxn ang="0">
                  <a:pos x="552" y="0"/>
                </a:cxn>
              </a:cxnLst>
              <a:rect l="0" t="0" r="r" b="b"/>
              <a:pathLst>
                <a:path w="552" h="432">
                  <a:moveTo>
                    <a:pt x="552" y="0"/>
                  </a:moveTo>
                  <a:lnTo>
                    <a:pt x="434" y="299"/>
                  </a:lnTo>
                  <a:lnTo>
                    <a:pt x="0" y="432"/>
                  </a:lnTo>
                  <a:lnTo>
                    <a:pt x="118" y="133"/>
                  </a:lnTo>
                  <a:lnTo>
                    <a:pt x="552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42" name="Freeform 115"/>
            <p:cNvSpPr/>
            <p:nvPr/>
          </p:nvSpPr>
          <p:spPr bwMode="auto">
            <a:xfrm>
              <a:off x="6614030" y="1862523"/>
              <a:ext cx="1046163" cy="798513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93" y="22"/>
                </a:cxn>
                <a:cxn ang="0">
                  <a:pos x="180" y="0"/>
                </a:cxn>
                <a:cxn ang="0">
                  <a:pos x="228" y="77"/>
                </a:cxn>
                <a:cxn ang="0">
                  <a:pos x="278" y="156"/>
                </a:cxn>
                <a:cxn ang="0">
                  <a:pos x="190" y="183"/>
                </a:cxn>
                <a:cxn ang="0">
                  <a:pos x="95" y="212"/>
                </a:cxn>
                <a:cxn ang="0">
                  <a:pos x="47" y="126"/>
                </a:cxn>
                <a:cxn ang="0">
                  <a:pos x="0" y="44"/>
                </a:cxn>
              </a:cxnLst>
              <a:rect l="0" t="0" r="r" b="b"/>
              <a:pathLst>
                <a:path w="278" h="212">
                  <a:moveTo>
                    <a:pt x="0" y="44"/>
                  </a:moveTo>
                  <a:cubicBezTo>
                    <a:pt x="32" y="36"/>
                    <a:pt x="63" y="29"/>
                    <a:pt x="93" y="22"/>
                  </a:cubicBezTo>
                  <a:cubicBezTo>
                    <a:pt x="123" y="14"/>
                    <a:pt x="152" y="7"/>
                    <a:pt x="180" y="0"/>
                  </a:cubicBezTo>
                  <a:cubicBezTo>
                    <a:pt x="196" y="25"/>
                    <a:pt x="212" y="51"/>
                    <a:pt x="228" y="77"/>
                  </a:cubicBezTo>
                  <a:cubicBezTo>
                    <a:pt x="245" y="103"/>
                    <a:pt x="261" y="129"/>
                    <a:pt x="278" y="156"/>
                  </a:cubicBezTo>
                  <a:cubicBezTo>
                    <a:pt x="249" y="165"/>
                    <a:pt x="220" y="174"/>
                    <a:pt x="190" y="183"/>
                  </a:cubicBezTo>
                  <a:cubicBezTo>
                    <a:pt x="159" y="193"/>
                    <a:pt x="127" y="202"/>
                    <a:pt x="95" y="212"/>
                  </a:cubicBezTo>
                  <a:cubicBezTo>
                    <a:pt x="79" y="183"/>
                    <a:pt x="63" y="154"/>
                    <a:pt x="47" y="126"/>
                  </a:cubicBezTo>
                  <a:cubicBezTo>
                    <a:pt x="31" y="98"/>
                    <a:pt x="15" y="71"/>
                    <a:pt x="0" y="44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43" name="Group 175"/>
          <p:cNvGrpSpPr/>
          <p:nvPr/>
        </p:nvGrpSpPr>
        <p:grpSpPr>
          <a:xfrm>
            <a:off x="7358207" y="2946914"/>
            <a:ext cx="1761067" cy="1805517"/>
            <a:chOff x="5518655" y="2210185"/>
            <a:chExt cx="1320800" cy="1354138"/>
          </a:xfrm>
        </p:grpSpPr>
        <p:sp>
          <p:nvSpPr>
            <p:cNvPr id="44" name="Freeform 116"/>
            <p:cNvSpPr/>
            <p:nvPr/>
          </p:nvSpPr>
          <p:spPr bwMode="auto">
            <a:xfrm>
              <a:off x="5856793" y="2849948"/>
              <a:ext cx="968375" cy="714375"/>
            </a:xfrm>
            <a:custGeom>
              <a:avLst/>
              <a:gdLst/>
              <a:ahLst/>
              <a:cxnLst>
                <a:cxn ang="0">
                  <a:pos x="610" y="0"/>
                </a:cxn>
                <a:cxn ang="0">
                  <a:pos x="493" y="296"/>
                </a:cxn>
                <a:cxn ang="0">
                  <a:pos x="0" y="450"/>
                </a:cxn>
                <a:cxn ang="0">
                  <a:pos x="116" y="154"/>
                </a:cxn>
                <a:cxn ang="0">
                  <a:pos x="610" y="0"/>
                </a:cxn>
              </a:cxnLst>
              <a:rect l="0" t="0" r="r" b="b"/>
              <a:pathLst>
                <a:path w="610" h="450">
                  <a:moveTo>
                    <a:pt x="610" y="0"/>
                  </a:moveTo>
                  <a:lnTo>
                    <a:pt x="493" y="296"/>
                  </a:lnTo>
                  <a:lnTo>
                    <a:pt x="0" y="450"/>
                  </a:lnTo>
                  <a:lnTo>
                    <a:pt x="116" y="154"/>
                  </a:lnTo>
                  <a:lnTo>
                    <a:pt x="610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45" name="Freeform 117"/>
            <p:cNvSpPr/>
            <p:nvPr/>
          </p:nvSpPr>
          <p:spPr bwMode="auto">
            <a:xfrm>
              <a:off x="5518655" y="2402273"/>
              <a:ext cx="527050" cy="1162050"/>
            </a:xfrm>
            <a:custGeom>
              <a:avLst/>
              <a:gdLst/>
              <a:ahLst/>
              <a:cxnLst>
                <a:cxn ang="0">
                  <a:pos x="332" y="436"/>
                </a:cxn>
                <a:cxn ang="0">
                  <a:pos x="213" y="732"/>
                </a:cxn>
                <a:cxn ang="0">
                  <a:pos x="0" y="296"/>
                </a:cxn>
                <a:cxn ang="0">
                  <a:pos x="116" y="0"/>
                </a:cxn>
                <a:cxn ang="0">
                  <a:pos x="332" y="436"/>
                </a:cxn>
              </a:cxnLst>
              <a:rect l="0" t="0" r="r" b="b"/>
              <a:pathLst>
                <a:path w="332" h="732">
                  <a:moveTo>
                    <a:pt x="332" y="436"/>
                  </a:moveTo>
                  <a:lnTo>
                    <a:pt x="213" y="732"/>
                  </a:lnTo>
                  <a:lnTo>
                    <a:pt x="0" y="296"/>
                  </a:lnTo>
                  <a:lnTo>
                    <a:pt x="116" y="0"/>
                  </a:lnTo>
                  <a:lnTo>
                    <a:pt x="332" y="436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46" name="Freeform 118"/>
            <p:cNvSpPr/>
            <p:nvPr/>
          </p:nvSpPr>
          <p:spPr bwMode="auto">
            <a:xfrm>
              <a:off x="5702805" y="2210185"/>
              <a:ext cx="1136650" cy="884238"/>
            </a:xfrm>
            <a:custGeom>
              <a:avLst/>
              <a:gdLst/>
              <a:ahLst/>
              <a:cxnLst>
                <a:cxn ang="0">
                  <a:pos x="0" y="51"/>
                </a:cxn>
                <a:cxn ang="0">
                  <a:pos x="107" y="24"/>
                </a:cxn>
                <a:cxn ang="0">
                  <a:pos x="207" y="0"/>
                </a:cxn>
                <a:cxn ang="0">
                  <a:pos x="254" y="83"/>
                </a:cxn>
                <a:cxn ang="0">
                  <a:pos x="302" y="170"/>
                </a:cxn>
                <a:cxn ang="0">
                  <a:pos x="200" y="201"/>
                </a:cxn>
                <a:cxn ang="0">
                  <a:pos x="91" y="235"/>
                </a:cxn>
                <a:cxn ang="0">
                  <a:pos x="44" y="140"/>
                </a:cxn>
                <a:cxn ang="0">
                  <a:pos x="0" y="51"/>
                </a:cxn>
              </a:cxnLst>
              <a:rect l="0" t="0" r="r" b="b"/>
              <a:pathLst>
                <a:path w="302" h="235">
                  <a:moveTo>
                    <a:pt x="0" y="51"/>
                  </a:moveTo>
                  <a:cubicBezTo>
                    <a:pt x="37" y="42"/>
                    <a:pt x="72" y="33"/>
                    <a:pt x="107" y="24"/>
                  </a:cubicBezTo>
                  <a:cubicBezTo>
                    <a:pt x="141" y="16"/>
                    <a:pt x="175" y="8"/>
                    <a:pt x="207" y="0"/>
                  </a:cubicBezTo>
                  <a:cubicBezTo>
                    <a:pt x="223" y="27"/>
                    <a:pt x="238" y="55"/>
                    <a:pt x="254" y="83"/>
                  </a:cubicBezTo>
                  <a:cubicBezTo>
                    <a:pt x="269" y="111"/>
                    <a:pt x="286" y="140"/>
                    <a:pt x="302" y="170"/>
                  </a:cubicBezTo>
                  <a:cubicBezTo>
                    <a:pt x="269" y="180"/>
                    <a:pt x="235" y="191"/>
                    <a:pt x="200" y="201"/>
                  </a:cubicBezTo>
                  <a:cubicBezTo>
                    <a:pt x="164" y="212"/>
                    <a:pt x="128" y="223"/>
                    <a:pt x="91" y="235"/>
                  </a:cubicBezTo>
                  <a:cubicBezTo>
                    <a:pt x="75" y="203"/>
                    <a:pt x="59" y="171"/>
                    <a:pt x="44" y="140"/>
                  </a:cubicBezTo>
                  <a:cubicBezTo>
                    <a:pt x="29" y="110"/>
                    <a:pt x="15" y="80"/>
                    <a:pt x="0" y="51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sp>
        <p:nvSpPr>
          <p:cNvPr id="47" name="Freeform 65"/>
          <p:cNvSpPr>
            <a:spLocks noEditPoints="1"/>
          </p:cNvSpPr>
          <p:nvPr/>
        </p:nvSpPr>
        <p:spPr bwMode="auto">
          <a:xfrm rot="20303856">
            <a:off x="9269558" y="2713539"/>
            <a:ext cx="486833" cy="541304"/>
          </a:xfrm>
          <a:custGeom>
            <a:avLst/>
            <a:gdLst/>
            <a:ahLst/>
            <a:cxnLst>
              <a:cxn ang="0">
                <a:pos x="151" y="125"/>
              </a:cxn>
              <a:cxn ang="0">
                <a:pos x="144" y="120"/>
              </a:cxn>
              <a:cxn ang="0">
                <a:pos x="107" y="104"/>
              </a:cxn>
              <a:cxn ang="0">
                <a:pos x="105" y="102"/>
              </a:cxn>
              <a:cxn ang="0">
                <a:pos x="102" y="95"/>
              </a:cxn>
              <a:cxn ang="0">
                <a:pos x="100" y="91"/>
              </a:cxn>
              <a:cxn ang="0">
                <a:pos x="99" y="89"/>
              </a:cxn>
              <a:cxn ang="0">
                <a:pos x="102" y="73"/>
              </a:cxn>
              <a:cxn ang="0">
                <a:pos x="102" y="72"/>
              </a:cxn>
              <a:cxn ang="0">
                <a:pos x="108" y="57"/>
              </a:cxn>
              <a:cxn ang="0">
                <a:pos x="108" y="57"/>
              </a:cxn>
              <a:cxn ang="0">
                <a:pos x="109" y="47"/>
              </a:cxn>
              <a:cxn ang="0">
                <a:pos x="108" y="45"/>
              </a:cxn>
              <a:cxn ang="0">
                <a:pos x="106" y="42"/>
              </a:cxn>
              <a:cxn ang="0">
                <a:pos x="106" y="27"/>
              </a:cxn>
              <a:cxn ang="0">
                <a:pos x="102" y="17"/>
              </a:cxn>
              <a:cxn ang="0">
                <a:pos x="97" y="13"/>
              </a:cxn>
              <a:cxn ang="0">
                <a:pos x="97" y="13"/>
              </a:cxn>
              <a:cxn ang="0">
                <a:pos x="95" y="6"/>
              </a:cxn>
              <a:cxn ang="0">
                <a:pos x="99" y="4"/>
              </a:cxn>
              <a:cxn ang="0">
                <a:pos x="83" y="3"/>
              </a:cxn>
              <a:cxn ang="0">
                <a:pos x="82" y="3"/>
              </a:cxn>
              <a:cxn ang="0">
                <a:pos x="79" y="4"/>
              </a:cxn>
              <a:cxn ang="0">
                <a:pos x="59" y="13"/>
              </a:cxn>
              <a:cxn ang="0">
                <a:pos x="51" y="25"/>
              </a:cxn>
              <a:cxn ang="0">
                <a:pos x="51" y="34"/>
              </a:cxn>
              <a:cxn ang="0">
                <a:pos x="51" y="42"/>
              </a:cxn>
              <a:cxn ang="0">
                <a:pos x="50" y="44"/>
              </a:cxn>
              <a:cxn ang="0">
                <a:pos x="48" y="48"/>
              </a:cxn>
              <a:cxn ang="0">
                <a:pos x="49" y="51"/>
              </a:cxn>
              <a:cxn ang="0">
                <a:pos x="51" y="59"/>
              </a:cxn>
              <a:cxn ang="0">
                <a:pos x="53" y="66"/>
              </a:cxn>
              <a:cxn ang="0">
                <a:pos x="58" y="77"/>
              </a:cxn>
              <a:cxn ang="0">
                <a:pos x="59" y="79"/>
              </a:cxn>
              <a:cxn ang="0">
                <a:pos x="58" y="89"/>
              </a:cxn>
              <a:cxn ang="0">
                <a:pos x="57" y="91"/>
              </a:cxn>
              <a:cxn ang="0">
                <a:pos x="54" y="95"/>
              </a:cxn>
              <a:cxn ang="0">
                <a:pos x="51" y="102"/>
              </a:cxn>
              <a:cxn ang="0">
                <a:pos x="50" y="103"/>
              </a:cxn>
              <a:cxn ang="0">
                <a:pos x="38" y="108"/>
              </a:cxn>
              <a:cxn ang="0">
                <a:pos x="25" y="114"/>
              </a:cxn>
              <a:cxn ang="0">
                <a:pos x="13" y="120"/>
              </a:cxn>
              <a:cxn ang="0">
                <a:pos x="6" y="125"/>
              </a:cxn>
              <a:cxn ang="0">
                <a:pos x="0" y="149"/>
              </a:cxn>
              <a:cxn ang="0">
                <a:pos x="61" y="170"/>
              </a:cxn>
              <a:cxn ang="0">
                <a:pos x="61" y="170"/>
              </a:cxn>
              <a:cxn ang="0">
                <a:pos x="90" y="171"/>
              </a:cxn>
              <a:cxn ang="0">
                <a:pos x="97" y="169"/>
              </a:cxn>
              <a:cxn ang="0">
                <a:pos x="157" y="149"/>
              </a:cxn>
              <a:cxn ang="0">
                <a:pos x="151" y="125"/>
              </a:cxn>
              <a:cxn ang="0">
                <a:pos x="62" y="158"/>
              </a:cxn>
              <a:cxn ang="0">
                <a:pos x="62" y="157"/>
              </a:cxn>
              <a:cxn ang="0">
                <a:pos x="62" y="157"/>
              </a:cxn>
              <a:cxn ang="0">
                <a:pos x="62" y="158"/>
              </a:cxn>
            </a:cxnLst>
            <a:rect l="0" t="0" r="r" b="b"/>
            <a:pathLst>
              <a:path w="157" h="175">
                <a:moveTo>
                  <a:pt x="151" y="125"/>
                </a:moveTo>
                <a:cubicBezTo>
                  <a:pt x="149" y="123"/>
                  <a:pt x="147" y="121"/>
                  <a:pt x="144" y="120"/>
                </a:cubicBezTo>
                <a:cubicBezTo>
                  <a:pt x="132" y="114"/>
                  <a:pt x="120" y="109"/>
                  <a:pt x="107" y="104"/>
                </a:cubicBezTo>
                <a:cubicBezTo>
                  <a:pt x="106" y="103"/>
                  <a:pt x="105" y="103"/>
                  <a:pt x="105" y="102"/>
                </a:cubicBezTo>
                <a:cubicBezTo>
                  <a:pt x="104" y="99"/>
                  <a:pt x="103" y="97"/>
                  <a:pt x="102" y="95"/>
                </a:cubicBezTo>
                <a:cubicBezTo>
                  <a:pt x="102" y="93"/>
                  <a:pt x="101" y="92"/>
                  <a:pt x="100" y="91"/>
                </a:cubicBezTo>
                <a:cubicBezTo>
                  <a:pt x="99" y="91"/>
                  <a:pt x="99" y="90"/>
                  <a:pt x="99" y="89"/>
                </a:cubicBezTo>
                <a:cubicBezTo>
                  <a:pt x="99" y="84"/>
                  <a:pt x="97" y="78"/>
                  <a:pt x="102" y="73"/>
                </a:cubicBezTo>
                <a:cubicBezTo>
                  <a:pt x="102" y="73"/>
                  <a:pt x="102" y="73"/>
                  <a:pt x="102" y="72"/>
                </a:cubicBezTo>
                <a:cubicBezTo>
                  <a:pt x="104" y="68"/>
                  <a:pt x="105" y="62"/>
                  <a:pt x="108" y="57"/>
                </a:cubicBezTo>
                <a:cubicBezTo>
                  <a:pt x="108" y="57"/>
                  <a:pt x="108" y="57"/>
                  <a:pt x="108" y="57"/>
                </a:cubicBezTo>
                <a:cubicBezTo>
                  <a:pt x="108" y="54"/>
                  <a:pt x="108" y="50"/>
                  <a:pt x="109" y="47"/>
                </a:cubicBezTo>
                <a:cubicBezTo>
                  <a:pt x="109" y="46"/>
                  <a:pt x="108" y="46"/>
                  <a:pt x="108" y="45"/>
                </a:cubicBezTo>
                <a:cubicBezTo>
                  <a:pt x="106" y="45"/>
                  <a:pt x="106" y="43"/>
                  <a:pt x="106" y="42"/>
                </a:cubicBezTo>
                <a:cubicBezTo>
                  <a:pt x="106" y="35"/>
                  <a:pt x="106" y="34"/>
                  <a:pt x="106" y="27"/>
                </a:cubicBezTo>
                <a:cubicBezTo>
                  <a:pt x="106" y="24"/>
                  <a:pt x="105" y="20"/>
                  <a:pt x="102" y="17"/>
                </a:cubicBezTo>
                <a:cubicBezTo>
                  <a:pt x="100" y="16"/>
                  <a:pt x="99" y="14"/>
                  <a:pt x="97" y="13"/>
                </a:cubicBezTo>
                <a:cubicBezTo>
                  <a:pt x="97" y="13"/>
                  <a:pt x="97" y="13"/>
                  <a:pt x="97" y="13"/>
                </a:cubicBezTo>
                <a:cubicBezTo>
                  <a:pt x="97" y="13"/>
                  <a:pt x="92" y="9"/>
                  <a:pt x="95" y="6"/>
                </a:cubicBezTo>
                <a:cubicBezTo>
                  <a:pt x="96" y="4"/>
                  <a:pt x="99" y="4"/>
                  <a:pt x="99" y="4"/>
                </a:cubicBezTo>
                <a:cubicBezTo>
                  <a:pt x="99" y="4"/>
                  <a:pt x="95" y="0"/>
                  <a:pt x="83" y="3"/>
                </a:cubicBezTo>
                <a:cubicBezTo>
                  <a:pt x="82" y="3"/>
                  <a:pt x="82" y="3"/>
                  <a:pt x="82" y="3"/>
                </a:cubicBezTo>
                <a:cubicBezTo>
                  <a:pt x="81" y="3"/>
                  <a:pt x="80" y="4"/>
                  <a:pt x="79" y="4"/>
                </a:cubicBezTo>
                <a:cubicBezTo>
                  <a:pt x="72" y="6"/>
                  <a:pt x="65" y="8"/>
                  <a:pt x="59" y="13"/>
                </a:cubicBezTo>
                <a:cubicBezTo>
                  <a:pt x="55" y="16"/>
                  <a:pt x="52" y="20"/>
                  <a:pt x="51" y="25"/>
                </a:cubicBezTo>
                <a:cubicBezTo>
                  <a:pt x="51" y="28"/>
                  <a:pt x="51" y="31"/>
                  <a:pt x="51" y="34"/>
                </a:cubicBezTo>
                <a:cubicBezTo>
                  <a:pt x="51" y="38"/>
                  <a:pt x="51" y="37"/>
                  <a:pt x="51" y="42"/>
                </a:cubicBezTo>
                <a:cubicBezTo>
                  <a:pt x="51" y="43"/>
                  <a:pt x="51" y="44"/>
                  <a:pt x="50" y="44"/>
                </a:cubicBezTo>
                <a:cubicBezTo>
                  <a:pt x="48" y="45"/>
                  <a:pt x="48" y="46"/>
                  <a:pt x="48" y="48"/>
                </a:cubicBezTo>
                <a:cubicBezTo>
                  <a:pt x="49" y="49"/>
                  <a:pt x="48" y="50"/>
                  <a:pt x="49" y="51"/>
                </a:cubicBezTo>
                <a:cubicBezTo>
                  <a:pt x="49" y="54"/>
                  <a:pt x="50" y="57"/>
                  <a:pt x="51" y="59"/>
                </a:cubicBezTo>
                <a:cubicBezTo>
                  <a:pt x="51" y="62"/>
                  <a:pt x="53" y="64"/>
                  <a:pt x="53" y="66"/>
                </a:cubicBezTo>
                <a:cubicBezTo>
                  <a:pt x="54" y="70"/>
                  <a:pt x="55" y="74"/>
                  <a:pt x="58" y="77"/>
                </a:cubicBezTo>
                <a:cubicBezTo>
                  <a:pt x="59" y="78"/>
                  <a:pt x="59" y="79"/>
                  <a:pt x="59" y="79"/>
                </a:cubicBezTo>
                <a:cubicBezTo>
                  <a:pt x="59" y="83"/>
                  <a:pt x="58" y="86"/>
                  <a:pt x="58" y="89"/>
                </a:cubicBezTo>
                <a:cubicBezTo>
                  <a:pt x="58" y="90"/>
                  <a:pt x="57" y="91"/>
                  <a:pt x="57" y="91"/>
                </a:cubicBezTo>
                <a:cubicBezTo>
                  <a:pt x="54" y="91"/>
                  <a:pt x="54" y="93"/>
                  <a:pt x="54" y="95"/>
                </a:cubicBezTo>
                <a:cubicBezTo>
                  <a:pt x="53" y="97"/>
                  <a:pt x="52" y="99"/>
                  <a:pt x="51" y="102"/>
                </a:cubicBezTo>
                <a:cubicBezTo>
                  <a:pt x="51" y="102"/>
                  <a:pt x="50" y="103"/>
                  <a:pt x="50" y="103"/>
                </a:cubicBezTo>
                <a:cubicBezTo>
                  <a:pt x="46" y="105"/>
                  <a:pt x="42" y="107"/>
                  <a:pt x="38" y="108"/>
                </a:cubicBezTo>
                <a:cubicBezTo>
                  <a:pt x="33" y="110"/>
                  <a:pt x="29" y="112"/>
                  <a:pt x="25" y="114"/>
                </a:cubicBezTo>
                <a:cubicBezTo>
                  <a:pt x="21" y="116"/>
                  <a:pt x="17" y="118"/>
                  <a:pt x="13" y="120"/>
                </a:cubicBezTo>
                <a:cubicBezTo>
                  <a:pt x="10" y="122"/>
                  <a:pt x="8" y="123"/>
                  <a:pt x="6" y="125"/>
                </a:cubicBezTo>
                <a:cubicBezTo>
                  <a:pt x="0" y="149"/>
                  <a:pt x="0" y="149"/>
                  <a:pt x="0" y="149"/>
                </a:cubicBezTo>
                <a:cubicBezTo>
                  <a:pt x="24" y="149"/>
                  <a:pt x="39" y="165"/>
                  <a:pt x="61" y="170"/>
                </a:cubicBezTo>
                <a:cubicBezTo>
                  <a:pt x="61" y="170"/>
                  <a:pt x="61" y="170"/>
                  <a:pt x="61" y="170"/>
                </a:cubicBezTo>
                <a:cubicBezTo>
                  <a:pt x="61" y="170"/>
                  <a:pt x="77" y="175"/>
                  <a:pt x="90" y="171"/>
                </a:cubicBezTo>
                <a:cubicBezTo>
                  <a:pt x="93" y="171"/>
                  <a:pt x="95" y="170"/>
                  <a:pt x="97" y="169"/>
                </a:cubicBezTo>
                <a:cubicBezTo>
                  <a:pt x="117" y="162"/>
                  <a:pt x="143" y="149"/>
                  <a:pt x="157" y="149"/>
                </a:cubicBezTo>
                <a:lnTo>
                  <a:pt x="151" y="125"/>
                </a:lnTo>
                <a:close/>
                <a:moveTo>
                  <a:pt x="62" y="158"/>
                </a:moveTo>
                <a:cubicBezTo>
                  <a:pt x="62" y="157"/>
                  <a:pt x="62" y="157"/>
                  <a:pt x="62" y="157"/>
                </a:cubicBezTo>
                <a:cubicBezTo>
                  <a:pt x="62" y="157"/>
                  <a:pt x="62" y="157"/>
                  <a:pt x="62" y="157"/>
                </a:cubicBezTo>
                <a:lnTo>
                  <a:pt x="62" y="15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48" name="Freeform 101"/>
          <p:cNvSpPr>
            <a:spLocks noEditPoints="1"/>
          </p:cNvSpPr>
          <p:nvPr/>
        </p:nvSpPr>
        <p:spPr bwMode="auto">
          <a:xfrm>
            <a:off x="8011699" y="3251745"/>
            <a:ext cx="596612" cy="551967"/>
          </a:xfrm>
          <a:custGeom>
            <a:avLst/>
            <a:gdLst/>
            <a:ahLst/>
            <a:cxnLst>
              <a:cxn ang="0">
                <a:pos x="39" y="36"/>
              </a:cxn>
              <a:cxn ang="0">
                <a:pos x="41" y="44"/>
              </a:cxn>
              <a:cxn ang="0">
                <a:pos x="35" y="50"/>
              </a:cxn>
              <a:cxn ang="0">
                <a:pos x="27" y="53"/>
              </a:cxn>
              <a:cxn ang="0">
                <a:pos x="18" y="53"/>
              </a:cxn>
              <a:cxn ang="0">
                <a:pos x="11" y="50"/>
              </a:cxn>
              <a:cxn ang="0">
                <a:pos x="4" y="44"/>
              </a:cxn>
              <a:cxn ang="0">
                <a:pos x="6" y="36"/>
              </a:cxn>
              <a:cxn ang="0">
                <a:pos x="0" y="28"/>
              </a:cxn>
              <a:cxn ang="0">
                <a:pos x="7" y="23"/>
              </a:cxn>
              <a:cxn ang="0">
                <a:pos x="4" y="18"/>
              </a:cxn>
              <a:cxn ang="0">
                <a:pos x="15" y="16"/>
              </a:cxn>
              <a:cxn ang="0">
                <a:pos x="19" y="8"/>
              </a:cxn>
              <a:cxn ang="0">
                <a:pos x="28" y="15"/>
              </a:cxn>
              <a:cxn ang="0">
                <a:pos x="35" y="12"/>
              </a:cxn>
              <a:cxn ang="0">
                <a:pos x="41" y="19"/>
              </a:cxn>
              <a:cxn ang="0">
                <a:pos x="45" y="27"/>
              </a:cxn>
              <a:cxn ang="0">
                <a:pos x="23" y="22"/>
              </a:cxn>
              <a:cxn ang="0">
                <a:pos x="32" y="31"/>
              </a:cxn>
              <a:cxn ang="0">
                <a:pos x="63" y="16"/>
              </a:cxn>
              <a:cxn ang="0">
                <a:pos x="64" y="24"/>
              </a:cxn>
              <a:cxn ang="0">
                <a:pos x="55" y="22"/>
              </a:cxn>
              <a:cxn ang="0">
                <a:pos x="46" y="24"/>
              </a:cxn>
              <a:cxn ang="0">
                <a:pos x="46" y="16"/>
              </a:cxn>
              <a:cxn ang="0">
                <a:pos x="46" y="9"/>
              </a:cxn>
              <a:cxn ang="0">
                <a:pos x="46" y="2"/>
              </a:cxn>
              <a:cxn ang="0">
                <a:pos x="55" y="4"/>
              </a:cxn>
              <a:cxn ang="0">
                <a:pos x="59" y="0"/>
              </a:cxn>
              <a:cxn ang="0">
                <a:pos x="62" y="7"/>
              </a:cxn>
              <a:cxn ang="0">
                <a:pos x="68" y="15"/>
              </a:cxn>
              <a:cxn ang="0">
                <a:pos x="62" y="55"/>
              </a:cxn>
              <a:cxn ang="0">
                <a:pos x="59" y="63"/>
              </a:cxn>
              <a:cxn ang="0">
                <a:pos x="54" y="59"/>
              </a:cxn>
              <a:cxn ang="0">
                <a:pos x="45" y="60"/>
              </a:cxn>
              <a:cxn ang="0">
                <a:pos x="41" y="52"/>
              </a:cxn>
              <a:cxn ang="0">
                <a:pos x="47" y="44"/>
              </a:cxn>
              <a:cxn ang="0">
                <a:pos x="50" y="36"/>
              </a:cxn>
              <a:cxn ang="0">
                <a:pos x="56" y="40"/>
              </a:cxn>
              <a:cxn ang="0">
                <a:pos x="64" y="39"/>
              </a:cxn>
              <a:cxn ang="0">
                <a:pos x="63" y="46"/>
              </a:cxn>
              <a:cxn ang="0">
                <a:pos x="55" y="8"/>
              </a:cxn>
              <a:cxn ang="0">
                <a:pos x="59" y="13"/>
              </a:cxn>
              <a:cxn ang="0">
                <a:pos x="50" y="49"/>
              </a:cxn>
              <a:cxn ang="0">
                <a:pos x="55" y="45"/>
              </a:cxn>
            </a:cxnLst>
            <a:rect l="0" t="0" r="r" b="b"/>
            <a:pathLst>
              <a:path w="68" h="63">
                <a:moveTo>
                  <a:pt x="45" y="35"/>
                </a:moveTo>
                <a:cubicBezTo>
                  <a:pt x="45" y="35"/>
                  <a:pt x="45" y="36"/>
                  <a:pt x="45" y="36"/>
                </a:cubicBezTo>
                <a:cubicBezTo>
                  <a:pt x="39" y="36"/>
                  <a:pt x="39" y="36"/>
                  <a:pt x="39" y="36"/>
                </a:cubicBezTo>
                <a:cubicBezTo>
                  <a:pt x="39" y="37"/>
                  <a:pt x="38" y="38"/>
                  <a:pt x="38" y="39"/>
                </a:cubicBezTo>
                <a:cubicBezTo>
                  <a:pt x="39" y="41"/>
                  <a:pt x="40" y="42"/>
                  <a:pt x="41" y="43"/>
                </a:cubicBezTo>
                <a:cubicBezTo>
                  <a:pt x="41" y="43"/>
                  <a:pt x="41" y="44"/>
                  <a:pt x="41" y="44"/>
                </a:cubicBezTo>
                <a:cubicBezTo>
                  <a:pt x="41" y="44"/>
                  <a:pt x="41" y="44"/>
                  <a:pt x="41" y="45"/>
                </a:cubicBezTo>
                <a:cubicBezTo>
                  <a:pt x="40" y="46"/>
                  <a:pt x="36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1" y="47"/>
                  <a:pt x="31" y="47"/>
                  <a:pt x="31" y="47"/>
                </a:cubicBezTo>
                <a:cubicBezTo>
                  <a:pt x="30" y="47"/>
                  <a:pt x="29" y="47"/>
                  <a:pt x="28" y="48"/>
                </a:cubicBezTo>
                <a:cubicBezTo>
                  <a:pt x="28" y="49"/>
                  <a:pt x="27" y="51"/>
                  <a:pt x="27" y="53"/>
                </a:cubicBezTo>
                <a:cubicBezTo>
                  <a:pt x="27" y="54"/>
                  <a:pt x="26" y="54"/>
                  <a:pt x="26" y="54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4"/>
                  <a:pt x="18" y="54"/>
                  <a:pt x="18" y="53"/>
                </a:cubicBezTo>
                <a:cubicBezTo>
                  <a:pt x="17" y="48"/>
                  <a:pt x="17" y="48"/>
                  <a:pt x="17" y="48"/>
                </a:cubicBezTo>
                <a:cubicBezTo>
                  <a:pt x="16" y="47"/>
                  <a:pt x="16" y="47"/>
                  <a:pt x="15" y="47"/>
                </a:cubicBezTo>
                <a:cubicBezTo>
                  <a:pt x="11" y="50"/>
                  <a:pt x="11" y="50"/>
                  <a:pt x="11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10" y="50"/>
                  <a:pt x="9" y="50"/>
                  <a:pt x="9" y="50"/>
                </a:cubicBezTo>
                <a:cubicBezTo>
                  <a:pt x="8" y="49"/>
                  <a:pt x="4" y="45"/>
                  <a:pt x="4" y="44"/>
                </a:cubicBezTo>
                <a:cubicBezTo>
                  <a:pt x="4" y="44"/>
                  <a:pt x="4" y="44"/>
                  <a:pt x="4" y="43"/>
                </a:cubicBezTo>
                <a:cubicBezTo>
                  <a:pt x="5" y="42"/>
                  <a:pt x="6" y="41"/>
                  <a:pt x="7" y="39"/>
                </a:cubicBezTo>
                <a:cubicBezTo>
                  <a:pt x="7" y="38"/>
                  <a:pt x="6" y="37"/>
                  <a:pt x="6" y="36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5"/>
                  <a:pt x="0" y="35"/>
                  <a:pt x="0" y="3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7"/>
                  <a:pt x="0" y="27"/>
                  <a:pt x="1" y="27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5"/>
                  <a:pt x="7" y="24"/>
                  <a:pt x="7" y="23"/>
                </a:cubicBezTo>
                <a:cubicBezTo>
                  <a:pt x="6" y="22"/>
                  <a:pt x="5" y="20"/>
                  <a:pt x="4" y="19"/>
                </a:cubicBezTo>
                <a:cubicBezTo>
                  <a:pt x="4" y="19"/>
                  <a:pt x="4" y="19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5" y="17"/>
                  <a:pt x="9" y="12"/>
                  <a:pt x="10" y="12"/>
                </a:cubicBezTo>
                <a:cubicBezTo>
                  <a:pt x="10" y="12"/>
                  <a:pt x="10" y="12"/>
                  <a:pt x="11" y="13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5"/>
                  <a:pt x="16" y="15"/>
                  <a:pt x="17" y="15"/>
                </a:cubicBezTo>
                <a:cubicBezTo>
                  <a:pt x="18" y="13"/>
                  <a:pt x="18" y="11"/>
                  <a:pt x="18" y="9"/>
                </a:cubicBezTo>
                <a:cubicBezTo>
                  <a:pt x="18" y="9"/>
                  <a:pt x="19" y="8"/>
                  <a:pt x="19" y="8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8"/>
                  <a:pt x="27" y="9"/>
                  <a:pt x="27" y="9"/>
                </a:cubicBezTo>
                <a:cubicBezTo>
                  <a:pt x="28" y="15"/>
                  <a:pt x="28" y="15"/>
                  <a:pt x="28" y="15"/>
                </a:cubicBezTo>
                <a:cubicBezTo>
                  <a:pt x="29" y="15"/>
                  <a:pt x="30" y="15"/>
                  <a:pt x="31" y="16"/>
                </a:cubicBezTo>
                <a:cubicBezTo>
                  <a:pt x="35" y="13"/>
                  <a:pt x="35" y="13"/>
                  <a:pt x="35" y="13"/>
                </a:cubicBezTo>
                <a:cubicBezTo>
                  <a:pt x="35" y="12"/>
                  <a:pt x="35" y="12"/>
                  <a:pt x="35" y="12"/>
                </a:cubicBezTo>
                <a:cubicBezTo>
                  <a:pt x="36" y="12"/>
                  <a:pt x="36" y="12"/>
                  <a:pt x="36" y="13"/>
                </a:cubicBezTo>
                <a:cubicBezTo>
                  <a:pt x="37" y="13"/>
                  <a:pt x="41" y="17"/>
                  <a:pt x="41" y="18"/>
                </a:cubicBezTo>
                <a:cubicBezTo>
                  <a:pt x="41" y="19"/>
                  <a:pt x="41" y="19"/>
                  <a:pt x="41" y="19"/>
                </a:cubicBezTo>
                <a:cubicBezTo>
                  <a:pt x="40" y="20"/>
                  <a:pt x="39" y="22"/>
                  <a:pt x="38" y="23"/>
                </a:cubicBezTo>
                <a:cubicBezTo>
                  <a:pt x="38" y="24"/>
                  <a:pt x="39" y="25"/>
                  <a:pt x="39" y="26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8"/>
                </a:cubicBezTo>
                <a:lnTo>
                  <a:pt x="45" y="35"/>
                </a:lnTo>
                <a:close/>
                <a:moveTo>
                  <a:pt x="23" y="22"/>
                </a:moveTo>
                <a:cubicBezTo>
                  <a:pt x="18" y="22"/>
                  <a:pt x="13" y="26"/>
                  <a:pt x="13" y="31"/>
                </a:cubicBezTo>
                <a:cubicBezTo>
                  <a:pt x="13" y="36"/>
                  <a:pt x="18" y="40"/>
                  <a:pt x="23" y="40"/>
                </a:cubicBezTo>
                <a:cubicBezTo>
                  <a:pt x="28" y="40"/>
                  <a:pt x="32" y="36"/>
                  <a:pt x="32" y="31"/>
                </a:cubicBezTo>
                <a:cubicBezTo>
                  <a:pt x="32" y="26"/>
                  <a:pt x="28" y="22"/>
                  <a:pt x="23" y="22"/>
                </a:cubicBezTo>
                <a:close/>
                <a:moveTo>
                  <a:pt x="68" y="15"/>
                </a:moveTo>
                <a:cubicBezTo>
                  <a:pt x="68" y="16"/>
                  <a:pt x="64" y="16"/>
                  <a:pt x="63" y="16"/>
                </a:cubicBezTo>
                <a:cubicBezTo>
                  <a:pt x="63" y="17"/>
                  <a:pt x="62" y="18"/>
                  <a:pt x="62" y="18"/>
                </a:cubicBezTo>
                <a:cubicBezTo>
                  <a:pt x="62" y="19"/>
                  <a:pt x="64" y="23"/>
                  <a:pt x="64" y="23"/>
                </a:cubicBezTo>
                <a:cubicBezTo>
                  <a:pt x="64" y="23"/>
                  <a:pt x="64" y="23"/>
                  <a:pt x="64" y="24"/>
                </a:cubicBezTo>
                <a:cubicBezTo>
                  <a:pt x="63" y="24"/>
                  <a:pt x="59" y="26"/>
                  <a:pt x="59" y="26"/>
                </a:cubicBezTo>
                <a:cubicBezTo>
                  <a:pt x="59" y="26"/>
                  <a:pt x="56" y="22"/>
                  <a:pt x="56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4" y="22"/>
                  <a:pt x="54" y="22"/>
                  <a:pt x="54" y="22"/>
                </a:cubicBezTo>
                <a:cubicBezTo>
                  <a:pt x="53" y="22"/>
                  <a:pt x="50" y="26"/>
                  <a:pt x="50" y="26"/>
                </a:cubicBezTo>
                <a:cubicBezTo>
                  <a:pt x="50" y="26"/>
                  <a:pt x="46" y="24"/>
                  <a:pt x="46" y="24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7" y="19"/>
                  <a:pt x="47" y="18"/>
                </a:cubicBezTo>
                <a:cubicBezTo>
                  <a:pt x="47" y="18"/>
                  <a:pt x="46" y="17"/>
                  <a:pt x="46" y="16"/>
                </a:cubicBezTo>
                <a:cubicBezTo>
                  <a:pt x="45" y="16"/>
                  <a:pt x="41" y="16"/>
                  <a:pt x="41" y="15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5" y="9"/>
                  <a:pt x="46" y="9"/>
                </a:cubicBezTo>
                <a:cubicBezTo>
                  <a:pt x="46" y="9"/>
                  <a:pt x="47" y="8"/>
                  <a:pt x="47" y="7"/>
                </a:cubicBezTo>
                <a:cubicBezTo>
                  <a:pt x="47" y="7"/>
                  <a:pt x="45" y="3"/>
                  <a:pt x="45" y="2"/>
                </a:cubicBezTo>
                <a:cubicBezTo>
                  <a:pt x="45" y="2"/>
                  <a:pt x="45" y="2"/>
                  <a:pt x="46" y="2"/>
                </a:cubicBezTo>
                <a:cubicBezTo>
                  <a:pt x="46" y="2"/>
                  <a:pt x="50" y="0"/>
                  <a:pt x="50" y="0"/>
                </a:cubicBezTo>
                <a:cubicBezTo>
                  <a:pt x="50" y="0"/>
                  <a:pt x="53" y="3"/>
                  <a:pt x="54" y="4"/>
                </a:cubicBezTo>
                <a:cubicBezTo>
                  <a:pt x="54" y="4"/>
                  <a:pt x="54" y="4"/>
                  <a:pt x="55" y="4"/>
                </a:cubicBezTo>
                <a:cubicBezTo>
                  <a:pt x="55" y="4"/>
                  <a:pt x="55" y="4"/>
                  <a:pt x="56" y="4"/>
                </a:cubicBezTo>
                <a:cubicBezTo>
                  <a:pt x="57" y="2"/>
                  <a:pt x="58" y="1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63" y="2"/>
                  <a:pt x="64" y="2"/>
                </a:cubicBezTo>
                <a:cubicBezTo>
                  <a:pt x="64" y="2"/>
                  <a:pt x="64" y="2"/>
                  <a:pt x="64" y="2"/>
                </a:cubicBezTo>
                <a:cubicBezTo>
                  <a:pt x="64" y="3"/>
                  <a:pt x="62" y="7"/>
                  <a:pt x="62" y="7"/>
                </a:cubicBezTo>
                <a:cubicBezTo>
                  <a:pt x="62" y="8"/>
                  <a:pt x="63" y="9"/>
                  <a:pt x="63" y="9"/>
                </a:cubicBezTo>
                <a:cubicBezTo>
                  <a:pt x="64" y="9"/>
                  <a:pt x="68" y="10"/>
                  <a:pt x="68" y="10"/>
                </a:cubicBezTo>
                <a:lnTo>
                  <a:pt x="68" y="15"/>
                </a:lnTo>
                <a:close/>
                <a:moveTo>
                  <a:pt x="68" y="52"/>
                </a:moveTo>
                <a:cubicBezTo>
                  <a:pt x="68" y="52"/>
                  <a:pt x="64" y="53"/>
                  <a:pt x="63" y="53"/>
                </a:cubicBezTo>
                <a:cubicBezTo>
                  <a:pt x="63" y="54"/>
                  <a:pt x="62" y="54"/>
                  <a:pt x="62" y="55"/>
                </a:cubicBezTo>
                <a:cubicBezTo>
                  <a:pt x="62" y="56"/>
                  <a:pt x="64" y="59"/>
                  <a:pt x="64" y="60"/>
                </a:cubicBezTo>
                <a:cubicBezTo>
                  <a:pt x="64" y="60"/>
                  <a:pt x="64" y="60"/>
                  <a:pt x="64" y="60"/>
                </a:cubicBezTo>
                <a:cubicBezTo>
                  <a:pt x="63" y="60"/>
                  <a:pt x="59" y="63"/>
                  <a:pt x="59" y="63"/>
                </a:cubicBezTo>
                <a:cubicBezTo>
                  <a:pt x="59" y="63"/>
                  <a:pt x="56" y="59"/>
                  <a:pt x="56" y="59"/>
                </a:cubicBezTo>
                <a:cubicBezTo>
                  <a:pt x="55" y="59"/>
                  <a:pt x="55" y="59"/>
                  <a:pt x="55" y="59"/>
                </a:cubicBezTo>
                <a:cubicBezTo>
                  <a:pt x="54" y="59"/>
                  <a:pt x="54" y="59"/>
                  <a:pt x="54" y="59"/>
                </a:cubicBezTo>
                <a:cubicBezTo>
                  <a:pt x="53" y="59"/>
                  <a:pt x="50" y="63"/>
                  <a:pt x="50" y="63"/>
                </a:cubicBezTo>
                <a:cubicBezTo>
                  <a:pt x="50" y="63"/>
                  <a:pt x="46" y="60"/>
                  <a:pt x="46" y="60"/>
                </a:cubicBezTo>
                <a:cubicBezTo>
                  <a:pt x="45" y="60"/>
                  <a:pt x="45" y="60"/>
                  <a:pt x="45" y="60"/>
                </a:cubicBezTo>
                <a:cubicBezTo>
                  <a:pt x="45" y="59"/>
                  <a:pt x="47" y="56"/>
                  <a:pt x="47" y="55"/>
                </a:cubicBezTo>
                <a:cubicBezTo>
                  <a:pt x="47" y="54"/>
                  <a:pt x="46" y="54"/>
                  <a:pt x="46" y="53"/>
                </a:cubicBezTo>
                <a:cubicBezTo>
                  <a:pt x="45" y="53"/>
                  <a:pt x="41" y="52"/>
                  <a:pt x="41" y="52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46"/>
                  <a:pt x="45" y="46"/>
                  <a:pt x="46" y="46"/>
                </a:cubicBezTo>
                <a:cubicBezTo>
                  <a:pt x="46" y="45"/>
                  <a:pt x="47" y="45"/>
                  <a:pt x="47" y="44"/>
                </a:cubicBezTo>
                <a:cubicBezTo>
                  <a:pt x="47" y="43"/>
                  <a:pt x="45" y="40"/>
                  <a:pt x="45" y="39"/>
                </a:cubicBezTo>
                <a:cubicBezTo>
                  <a:pt x="45" y="39"/>
                  <a:pt x="45" y="39"/>
                  <a:pt x="46" y="39"/>
                </a:cubicBezTo>
                <a:cubicBezTo>
                  <a:pt x="46" y="39"/>
                  <a:pt x="50" y="36"/>
                  <a:pt x="50" y="36"/>
                </a:cubicBezTo>
                <a:cubicBezTo>
                  <a:pt x="50" y="36"/>
                  <a:pt x="53" y="40"/>
                  <a:pt x="54" y="40"/>
                </a:cubicBezTo>
                <a:cubicBezTo>
                  <a:pt x="54" y="40"/>
                  <a:pt x="54" y="40"/>
                  <a:pt x="55" y="40"/>
                </a:cubicBezTo>
                <a:cubicBezTo>
                  <a:pt x="55" y="40"/>
                  <a:pt x="55" y="40"/>
                  <a:pt x="56" y="40"/>
                </a:cubicBezTo>
                <a:cubicBezTo>
                  <a:pt x="57" y="39"/>
                  <a:pt x="58" y="38"/>
                  <a:pt x="59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36"/>
                  <a:pt x="63" y="39"/>
                  <a:pt x="64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40"/>
                  <a:pt x="62" y="43"/>
                  <a:pt x="62" y="44"/>
                </a:cubicBezTo>
                <a:cubicBezTo>
                  <a:pt x="62" y="45"/>
                  <a:pt x="63" y="45"/>
                  <a:pt x="63" y="46"/>
                </a:cubicBezTo>
                <a:cubicBezTo>
                  <a:pt x="64" y="46"/>
                  <a:pt x="68" y="46"/>
                  <a:pt x="68" y="47"/>
                </a:cubicBezTo>
                <a:lnTo>
                  <a:pt x="68" y="52"/>
                </a:lnTo>
                <a:close/>
                <a:moveTo>
                  <a:pt x="55" y="8"/>
                </a:moveTo>
                <a:cubicBezTo>
                  <a:pt x="52" y="8"/>
                  <a:pt x="50" y="10"/>
                  <a:pt x="50" y="13"/>
                </a:cubicBezTo>
                <a:cubicBezTo>
                  <a:pt x="50" y="15"/>
                  <a:pt x="52" y="17"/>
                  <a:pt x="55" y="17"/>
                </a:cubicBezTo>
                <a:cubicBezTo>
                  <a:pt x="57" y="17"/>
                  <a:pt x="59" y="15"/>
                  <a:pt x="59" y="13"/>
                </a:cubicBezTo>
                <a:cubicBezTo>
                  <a:pt x="59" y="10"/>
                  <a:pt x="57" y="8"/>
                  <a:pt x="55" y="8"/>
                </a:cubicBezTo>
                <a:close/>
                <a:moveTo>
                  <a:pt x="55" y="45"/>
                </a:moveTo>
                <a:cubicBezTo>
                  <a:pt x="52" y="45"/>
                  <a:pt x="50" y="47"/>
                  <a:pt x="50" y="49"/>
                </a:cubicBezTo>
                <a:cubicBezTo>
                  <a:pt x="50" y="52"/>
                  <a:pt x="52" y="54"/>
                  <a:pt x="55" y="54"/>
                </a:cubicBezTo>
                <a:cubicBezTo>
                  <a:pt x="57" y="54"/>
                  <a:pt x="59" y="52"/>
                  <a:pt x="59" y="49"/>
                </a:cubicBezTo>
                <a:cubicBezTo>
                  <a:pt x="59" y="47"/>
                  <a:pt x="57" y="45"/>
                  <a:pt x="55" y="4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49" name="Freeform 66"/>
          <p:cNvSpPr>
            <a:spLocks noEditPoints="1"/>
          </p:cNvSpPr>
          <p:nvPr/>
        </p:nvSpPr>
        <p:spPr bwMode="auto">
          <a:xfrm>
            <a:off x="7866207" y="2521339"/>
            <a:ext cx="330200" cy="256117"/>
          </a:xfrm>
          <a:custGeom>
            <a:avLst/>
            <a:gdLst/>
            <a:ahLst/>
            <a:cxnLst>
              <a:cxn ang="0">
                <a:pos x="29" y="41"/>
              </a:cxn>
              <a:cxn ang="0">
                <a:pos x="22" y="40"/>
              </a:cxn>
              <a:cxn ang="0">
                <a:pos x="11" y="45"/>
              </a:cxn>
              <a:cxn ang="0">
                <a:pos x="7" y="46"/>
              </a:cxn>
              <a:cxn ang="0">
                <a:pos x="7" y="46"/>
              </a:cxn>
              <a:cxn ang="0">
                <a:pos x="6" y="45"/>
              </a:cxn>
              <a:cxn ang="0">
                <a:pos x="6" y="43"/>
              </a:cxn>
              <a:cxn ang="0">
                <a:pos x="11" y="36"/>
              </a:cxn>
              <a:cxn ang="0">
                <a:pos x="0" y="20"/>
              </a:cxn>
              <a:cxn ang="0">
                <a:pos x="29" y="0"/>
              </a:cxn>
              <a:cxn ang="0">
                <a:pos x="57" y="20"/>
              </a:cxn>
              <a:cxn ang="0">
                <a:pos x="29" y="41"/>
              </a:cxn>
              <a:cxn ang="0">
                <a:pos x="62" y="47"/>
              </a:cxn>
              <a:cxn ang="0">
                <a:pos x="66" y="53"/>
              </a:cxn>
              <a:cxn ang="0">
                <a:pos x="67" y="55"/>
              </a:cxn>
              <a:cxn ang="0">
                <a:pos x="66" y="56"/>
              </a:cxn>
              <a:cxn ang="0">
                <a:pos x="62" y="55"/>
              </a:cxn>
              <a:cxn ang="0">
                <a:pos x="51" y="50"/>
              </a:cxn>
              <a:cxn ang="0">
                <a:pos x="44" y="51"/>
              </a:cxn>
              <a:cxn ang="0">
                <a:pos x="25" y="46"/>
              </a:cxn>
              <a:cxn ang="0">
                <a:pos x="29" y="46"/>
              </a:cxn>
              <a:cxn ang="0">
                <a:pos x="52" y="39"/>
              </a:cxn>
              <a:cxn ang="0">
                <a:pos x="62" y="20"/>
              </a:cxn>
              <a:cxn ang="0">
                <a:pos x="61" y="14"/>
              </a:cxn>
              <a:cxn ang="0">
                <a:pos x="72" y="30"/>
              </a:cxn>
              <a:cxn ang="0">
                <a:pos x="62" y="47"/>
              </a:cxn>
            </a:cxnLst>
            <a:rect l="0" t="0" r="r" b="b"/>
            <a:pathLst>
              <a:path w="72" h="56">
                <a:moveTo>
                  <a:pt x="29" y="41"/>
                </a:moveTo>
                <a:cubicBezTo>
                  <a:pt x="26" y="41"/>
                  <a:pt x="24" y="40"/>
                  <a:pt x="22" y="40"/>
                </a:cubicBezTo>
                <a:cubicBezTo>
                  <a:pt x="18" y="42"/>
                  <a:pt x="15" y="44"/>
                  <a:pt x="11" y="45"/>
                </a:cubicBezTo>
                <a:cubicBezTo>
                  <a:pt x="9" y="45"/>
                  <a:pt x="8" y="46"/>
                  <a:pt x="7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6" y="46"/>
                  <a:pt x="6" y="45"/>
                  <a:pt x="6" y="45"/>
                </a:cubicBezTo>
                <a:cubicBezTo>
                  <a:pt x="5" y="44"/>
                  <a:pt x="6" y="43"/>
                  <a:pt x="6" y="43"/>
                </a:cubicBezTo>
                <a:cubicBezTo>
                  <a:pt x="8" y="41"/>
                  <a:pt x="10" y="40"/>
                  <a:pt x="11" y="36"/>
                </a:cubicBezTo>
                <a:cubicBezTo>
                  <a:pt x="5" y="32"/>
                  <a:pt x="0" y="27"/>
                  <a:pt x="0" y="20"/>
                </a:cubicBezTo>
                <a:cubicBezTo>
                  <a:pt x="0" y="9"/>
                  <a:pt x="13" y="0"/>
                  <a:pt x="29" y="0"/>
                </a:cubicBezTo>
                <a:cubicBezTo>
                  <a:pt x="44" y="0"/>
                  <a:pt x="57" y="9"/>
                  <a:pt x="57" y="20"/>
                </a:cubicBezTo>
                <a:cubicBezTo>
                  <a:pt x="57" y="32"/>
                  <a:pt x="44" y="41"/>
                  <a:pt x="29" y="41"/>
                </a:cubicBezTo>
                <a:close/>
                <a:moveTo>
                  <a:pt x="62" y="47"/>
                </a:moveTo>
                <a:cubicBezTo>
                  <a:pt x="63" y="50"/>
                  <a:pt x="65" y="51"/>
                  <a:pt x="66" y="53"/>
                </a:cubicBezTo>
                <a:cubicBezTo>
                  <a:pt x="67" y="54"/>
                  <a:pt x="67" y="54"/>
                  <a:pt x="67" y="55"/>
                </a:cubicBezTo>
                <a:cubicBezTo>
                  <a:pt x="67" y="56"/>
                  <a:pt x="67" y="56"/>
                  <a:pt x="66" y="56"/>
                </a:cubicBezTo>
                <a:cubicBezTo>
                  <a:pt x="65" y="56"/>
                  <a:pt x="63" y="56"/>
                  <a:pt x="62" y="55"/>
                </a:cubicBezTo>
                <a:cubicBezTo>
                  <a:pt x="58" y="54"/>
                  <a:pt x="55" y="53"/>
                  <a:pt x="51" y="50"/>
                </a:cubicBezTo>
                <a:cubicBezTo>
                  <a:pt x="49" y="51"/>
                  <a:pt x="47" y="51"/>
                  <a:pt x="44" y="51"/>
                </a:cubicBezTo>
                <a:cubicBezTo>
                  <a:pt x="37" y="51"/>
                  <a:pt x="30" y="49"/>
                  <a:pt x="25" y="46"/>
                </a:cubicBezTo>
                <a:cubicBezTo>
                  <a:pt x="26" y="46"/>
                  <a:pt x="28" y="46"/>
                  <a:pt x="29" y="46"/>
                </a:cubicBezTo>
                <a:cubicBezTo>
                  <a:pt x="37" y="46"/>
                  <a:pt x="46" y="43"/>
                  <a:pt x="52" y="39"/>
                </a:cubicBezTo>
                <a:cubicBezTo>
                  <a:pt x="58" y="34"/>
                  <a:pt x="62" y="27"/>
                  <a:pt x="62" y="20"/>
                </a:cubicBezTo>
                <a:cubicBezTo>
                  <a:pt x="62" y="18"/>
                  <a:pt x="62" y="16"/>
                  <a:pt x="61" y="14"/>
                </a:cubicBezTo>
                <a:cubicBezTo>
                  <a:pt x="68" y="18"/>
                  <a:pt x="72" y="24"/>
                  <a:pt x="72" y="30"/>
                </a:cubicBezTo>
                <a:cubicBezTo>
                  <a:pt x="72" y="37"/>
                  <a:pt x="68" y="43"/>
                  <a:pt x="62" y="4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50" name="Freeform 64"/>
          <p:cNvSpPr>
            <a:spLocks noEditPoints="1"/>
          </p:cNvSpPr>
          <p:nvPr/>
        </p:nvSpPr>
        <p:spPr bwMode="auto">
          <a:xfrm rot="19719836">
            <a:off x="10317333" y="2706942"/>
            <a:ext cx="305411" cy="459831"/>
          </a:xfrm>
          <a:custGeom>
            <a:avLst/>
            <a:gdLst/>
            <a:ahLst/>
            <a:cxnLst>
              <a:cxn ang="0">
                <a:pos x="37" y="20"/>
              </a:cxn>
              <a:cxn ang="0">
                <a:pos x="20" y="40"/>
              </a:cxn>
              <a:cxn ang="0">
                <a:pos x="11" y="47"/>
              </a:cxn>
              <a:cxn ang="0">
                <a:pos x="11" y="48"/>
              </a:cxn>
              <a:cxn ang="0">
                <a:pos x="15" y="54"/>
              </a:cxn>
              <a:cxn ang="0">
                <a:pos x="7" y="62"/>
              </a:cxn>
              <a:cxn ang="0">
                <a:pos x="0" y="54"/>
              </a:cxn>
              <a:cxn ang="0">
                <a:pos x="4" y="48"/>
              </a:cxn>
              <a:cxn ang="0">
                <a:pos x="4" y="15"/>
              </a:cxn>
              <a:cxn ang="0">
                <a:pos x="0" y="8"/>
              </a:cxn>
              <a:cxn ang="0">
                <a:pos x="7" y="0"/>
              </a:cxn>
              <a:cxn ang="0">
                <a:pos x="15" y="8"/>
              </a:cxn>
              <a:cxn ang="0">
                <a:pos x="11" y="15"/>
              </a:cxn>
              <a:cxn ang="0">
                <a:pos x="11" y="35"/>
              </a:cxn>
              <a:cxn ang="0">
                <a:pos x="18" y="33"/>
              </a:cxn>
              <a:cxn ang="0">
                <a:pos x="29" y="20"/>
              </a:cxn>
              <a:cxn ang="0">
                <a:pos x="25" y="13"/>
              </a:cxn>
              <a:cxn ang="0">
                <a:pos x="33" y="6"/>
              </a:cxn>
              <a:cxn ang="0">
                <a:pos x="41" y="13"/>
              </a:cxn>
              <a:cxn ang="0">
                <a:pos x="37" y="20"/>
              </a:cxn>
              <a:cxn ang="0">
                <a:pos x="7" y="4"/>
              </a:cxn>
              <a:cxn ang="0">
                <a:pos x="4" y="8"/>
              </a:cxn>
              <a:cxn ang="0">
                <a:pos x="7" y="12"/>
              </a:cxn>
              <a:cxn ang="0">
                <a:pos x="11" y="8"/>
              </a:cxn>
              <a:cxn ang="0">
                <a:pos x="7" y="4"/>
              </a:cxn>
              <a:cxn ang="0">
                <a:pos x="7" y="51"/>
              </a:cxn>
              <a:cxn ang="0">
                <a:pos x="4" y="54"/>
              </a:cxn>
              <a:cxn ang="0">
                <a:pos x="7" y="58"/>
              </a:cxn>
              <a:cxn ang="0">
                <a:pos x="11" y="54"/>
              </a:cxn>
              <a:cxn ang="0">
                <a:pos x="7" y="51"/>
              </a:cxn>
              <a:cxn ang="0">
                <a:pos x="33" y="9"/>
              </a:cxn>
              <a:cxn ang="0">
                <a:pos x="29" y="13"/>
              </a:cxn>
              <a:cxn ang="0">
                <a:pos x="33" y="17"/>
              </a:cxn>
              <a:cxn ang="0">
                <a:pos x="37" y="13"/>
              </a:cxn>
              <a:cxn ang="0">
                <a:pos x="33" y="9"/>
              </a:cxn>
            </a:cxnLst>
            <a:rect l="0" t="0" r="r" b="b"/>
            <a:pathLst>
              <a:path w="41" h="62">
                <a:moveTo>
                  <a:pt x="37" y="20"/>
                </a:moveTo>
                <a:cubicBezTo>
                  <a:pt x="37" y="34"/>
                  <a:pt x="27" y="38"/>
                  <a:pt x="20" y="40"/>
                </a:cubicBezTo>
                <a:cubicBezTo>
                  <a:pt x="13" y="42"/>
                  <a:pt x="11" y="43"/>
                  <a:pt x="11" y="47"/>
                </a:cubicBezTo>
                <a:cubicBezTo>
                  <a:pt x="11" y="48"/>
                  <a:pt x="11" y="48"/>
                  <a:pt x="11" y="48"/>
                </a:cubicBezTo>
                <a:cubicBezTo>
                  <a:pt x="14" y="49"/>
                  <a:pt x="15" y="52"/>
                  <a:pt x="15" y="54"/>
                </a:cubicBezTo>
                <a:cubicBezTo>
                  <a:pt x="15" y="59"/>
                  <a:pt x="12" y="62"/>
                  <a:pt x="7" y="62"/>
                </a:cubicBezTo>
                <a:cubicBezTo>
                  <a:pt x="3" y="62"/>
                  <a:pt x="0" y="59"/>
                  <a:pt x="0" y="54"/>
                </a:cubicBezTo>
                <a:cubicBezTo>
                  <a:pt x="0" y="52"/>
                  <a:pt x="1" y="49"/>
                  <a:pt x="4" y="48"/>
                </a:cubicBezTo>
                <a:cubicBezTo>
                  <a:pt x="4" y="15"/>
                  <a:pt x="4" y="15"/>
                  <a:pt x="4" y="15"/>
                </a:cubicBezTo>
                <a:cubicBezTo>
                  <a:pt x="1" y="14"/>
                  <a:pt x="0" y="11"/>
                  <a:pt x="0" y="8"/>
                </a:cubicBezTo>
                <a:cubicBezTo>
                  <a:pt x="0" y="4"/>
                  <a:pt x="3" y="0"/>
                  <a:pt x="7" y="0"/>
                </a:cubicBezTo>
                <a:cubicBezTo>
                  <a:pt x="12" y="0"/>
                  <a:pt x="15" y="4"/>
                  <a:pt x="15" y="8"/>
                </a:cubicBezTo>
                <a:cubicBezTo>
                  <a:pt x="15" y="11"/>
                  <a:pt x="14" y="14"/>
                  <a:pt x="11" y="15"/>
                </a:cubicBezTo>
                <a:cubicBezTo>
                  <a:pt x="11" y="35"/>
                  <a:pt x="11" y="35"/>
                  <a:pt x="11" y="35"/>
                </a:cubicBezTo>
                <a:cubicBezTo>
                  <a:pt x="13" y="34"/>
                  <a:pt x="16" y="33"/>
                  <a:pt x="18" y="33"/>
                </a:cubicBezTo>
                <a:cubicBezTo>
                  <a:pt x="25" y="30"/>
                  <a:pt x="29" y="28"/>
                  <a:pt x="29" y="20"/>
                </a:cubicBezTo>
                <a:cubicBezTo>
                  <a:pt x="27" y="19"/>
                  <a:pt x="25" y="16"/>
                  <a:pt x="25" y="13"/>
                </a:cubicBezTo>
                <a:cubicBezTo>
                  <a:pt x="25" y="9"/>
                  <a:pt x="29" y="6"/>
                  <a:pt x="33" y="6"/>
                </a:cubicBezTo>
                <a:cubicBezTo>
                  <a:pt x="37" y="6"/>
                  <a:pt x="41" y="9"/>
                  <a:pt x="41" y="13"/>
                </a:cubicBezTo>
                <a:cubicBezTo>
                  <a:pt x="41" y="16"/>
                  <a:pt x="39" y="19"/>
                  <a:pt x="37" y="20"/>
                </a:cubicBezTo>
                <a:close/>
                <a:moveTo>
                  <a:pt x="7" y="4"/>
                </a:moveTo>
                <a:cubicBezTo>
                  <a:pt x="5" y="4"/>
                  <a:pt x="4" y="6"/>
                  <a:pt x="4" y="8"/>
                </a:cubicBezTo>
                <a:cubicBezTo>
                  <a:pt x="4" y="10"/>
                  <a:pt x="5" y="12"/>
                  <a:pt x="7" y="12"/>
                </a:cubicBezTo>
                <a:cubicBezTo>
                  <a:pt x="10" y="12"/>
                  <a:pt x="11" y="10"/>
                  <a:pt x="11" y="8"/>
                </a:cubicBezTo>
                <a:cubicBezTo>
                  <a:pt x="11" y="6"/>
                  <a:pt x="10" y="4"/>
                  <a:pt x="7" y="4"/>
                </a:cubicBezTo>
                <a:close/>
                <a:moveTo>
                  <a:pt x="7" y="51"/>
                </a:moveTo>
                <a:cubicBezTo>
                  <a:pt x="5" y="51"/>
                  <a:pt x="4" y="52"/>
                  <a:pt x="4" y="54"/>
                </a:cubicBezTo>
                <a:cubicBezTo>
                  <a:pt x="4" y="57"/>
                  <a:pt x="5" y="58"/>
                  <a:pt x="7" y="58"/>
                </a:cubicBezTo>
                <a:cubicBezTo>
                  <a:pt x="10" y="58"/>
                  <a:pt x="11" y="57"/>
                  <a:pt x="11" y="54"/>
                </a:cubicBezTo>
                <a:cubicBezTo>
                  <a:pt x="11" y="52"/>
                  <a:pt x="10" y="51"/>
                  <a:pt x="7" y="51"/>
                </a:cubicBezTo>
                <a:close/>
                <a:moveTo>
                  <a:pt x="33" y="9"/>
                </a:moveTo>
                <a:cubicBezTo>
                  <a:pt x="31" y="9"/>
                  <a:pt x="29" y="11"/>
                  <a:pt x="29" y="13"/>
                </a:cubicBezTo>
                <a:cubicBezTo>
                  <a:pt x="29" y="15"/>
                  <a:pt x="31" y="17"/>
                  <a:pt x="33" y="17"/>
                </a:cubicBezTo>
                <a:cubicBezTo>
                  <a:pt x="35" y="17"/>
                  <a:pt x="37" y="15"/>
                  <a:pt x="37" y="13"/>
                </a:cubicBezTo>
                <a:cubicBezTo>
                  <a:pt x="37" y="11"/>
                  <a:pt x="35" y="9"/>
                  <a:pt x="33" y="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51" name="Freeform 118"/>
          <p:cNvSpPr>
            <a:spLocks noEditPoints="1"/>
          </p:cNvSpPr>
          <p:nvPr/>
        </p:nvSpPr>
        <p:spPr bwMode="auto">
          <a:xfrm>
            <a:off x="8818707" y="2176447"/>
            <a:ext cx="315384" cy="306917"/>
          </a:xfrm>
          <a:custGeom>
            <a:avLst/>
            <a:gdLst/>
            <a:ahLst/>
            <a:cxnLst>
              <a:cxn ang="0">
                <a:pos x="53" y="58"/>
              </a:cxn>
              <a:cxn ang="0">
                <a:pos x="31" y="67"/>
              </a:cxn>
              <a:cxn ang="0">
                <a:pos x="0" y="36"/>
              </a:cxn>
              <a:cxn ang="0">
                <a:pos x="31" y="5"/>
              </a:cxn>
              <a:cxn ang="0">
                <a:pos x="31" y="36"/>
              </a:cxn>
              <a:cxn ang="0">
                <a:pos x="53" y="58"/>
              </a:cxn>
              <a:cxn ang="0">
                <a:pos x="36" y="31"/>
              </a:cxn>
              <a:cxn ang="0">
                <a:pos x="36" y="0"/>
              </a:cxn>
              <a:cxn ang="0">
                <a:pos x="67" y="31"/>
              </a:cxn>
              <a:cxn ang="0">
                <a:pos x="36" y="31"/>
              </a:cxn>
              <a:cxn ang="0">
                <a:pos x="69" y="36"/>
              </a:cxn>
              <a:cxn ang="0">
                <a:pos x="60" y="58"/>
              </a:cxn>
              <a:cxn ang="0">
                <a:pos x="38" y="36"/>
              </a:cxn>
              <a:cxn ang="0">
                <a:pos x="69" y="36"/>
              </a:cxn>
            </a:cxnLst>
            <a:rect l="0" t="0" r="r" b="b"/>
            <a:pathLst>
              <a:path w="69" h="67">
                <a:moveTo>
                  <a:pt x="53" y="58"/>
                </a:moveTo>
                <a:cubicBezTo>
                  <a:pt x="47" y="64"/>
                  <a:pt x="39" y="67"/>
                  <a:pt x="31" y="67"/>
                </a:cubicBezTo>
                <a:cubicBezTo>
                  <a:pt x="14" y="67"/>
                  <a:pt x="0" y="53"/>
                  <a:pt x="0" y="36"/>
                </a:cubicBezTo>
                <a:cubicBezTo>
                  <a:pt x="0" y="19"/>
                  <a:pt x="14" y="5"/>
                  <a:pt x="31" y="5"/>
                </a:cubicBezTo>
                <a:cubicBezTo>
                  <a:pt x="31" y="36"/>
                  <a:pt x="31" y="36"/>
                  <a:pt x="31" y="36"/>
                </a:cubicBezTo>
                <a:lnTo>
                  <a:pt x="53" y="58"/>
                </a:lnTo>
                <a:close/>
                <a:moveTo>
                  <a:pt x="36" y="31"/>
                </a:moveTo>
                <a:cubicBezTo>
                  <a:pt x="36" y="0"/>
                  <a:pt x="36" y="0"/>
                  <a:pt x="36" y="0"/>
                </a:cubicBezTo>
                <a:cubicBezTo>
                  <a:pt x="53" y="0"/>
                  <a:pt x="67" y="14"/>
                  <a:pt x="67" y="31"/>
                </a:cubicBezTo>
                <a:lnTo>
                  <a:pt x="36" y="31"/>
                </a:lnTo>
                <a:close/>
                <a:moveTo>
                  <a:pt x="69" y="36"/>
                </a:moveTo>
                <a:cubicBezTo>
                  <a:pt x="69" y="45"/>
                  <a:pt x="66" y="53"/>
                  <a:pt x="60" y="58"/>
                </a:cubicBezTo>
                <a:cubicBezTo>
                  <a:pt x="38" y="36"/>
                  <a:pt x="38" y="36"/>
                  <a:pt x="38" y="36"/>
                </a:cubicBezTo>
                <a:lnTo>
                  <a:pt x="69" y="3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52" name="Freeform 13"/>
          <p:cNvSpPr>
            <a:spLocks noEditPoints="1"/>
          </p:cNvSpPr>
          <p:nvPr/>
        </p:nvSpPr>
        <p:spPr bwMode="auto">
          <a:xfrm rot="905060">
            <a:off x="10742757" y="3730080"/>
            <a:ext cx="279400" cy="279400"/>
          </a:xfrm>
          <a:custGeom>
            <a:avLst/>
            <a:gdLst/>
            <a:ahLst/>
            <a:cxnLst>
              <a:cxn ang="0">
                <a:pos x="60" y="40"/>
              </a:cxn>
              <a:cxn ang="0">
                <a:pos x="40" y="60"/>
              </a:cxn>
              <a:cxn ang="0">
                <a:pos x="36" y="61"/>
              </a:cxn>
              <a:cxn ang="0">
                <a:pos x="33" y="60"/>
              </a:cxn>
              <a:cxn ang="0">
                <a:pos x="4" y="31"/>
              </a:cxn>
              <a:cxn ang="0">
                <a:pos x="0" y="22"/>
              </a:cxn>
              <a:cxn ang="0">
                <a:pos x="0" y="6"/>
              </a:cxn>
              <a:cxn ang="0">
                <a:pos x="6" y="0"/>
              </a:cxn>
              <a:cxn ang="0">
                <a:pos x="22" y="0"/>
              </a:cxn>
              <a:cxn ang="0">
                <a:pos x="31" y="4"/>
              </a:cxn>
              <a:cxn ang="0">
                <a:pos x="60" y="33"/>
              </a:cxn>
              <a:cxn ang="0">
                <a:pos x="61" y="36"/>
              </a:cxn>
              <a:cxn ang="0">
                <a:pos x="60" y="40"/>
              </a:cxn>
              <a:cxn ang="0">
                <a:pos x="13" y="8"/>
              </a:cxn>
              <a:cxn ang="0">
                <a:pos x="8" y="13"/>
              </a:cxn>
              <a:cxn ang="0">
                <a:pos x="13" y="18"/>
              </a:cxn>
              <a:cxn ang="0">
                <a:pos x="18" y="13"/>
              </a:cxn>
              <a:cxn ang="0">
                <a:pos x="13" y="8"/>
              </a:cxn>
            </a:cxnLst>
            <a:rect l="0" t="0" r="r" b="b"/>
            <a:pathLst>
              <a:path w="61" h="61">
                <a:moveTo>
                  <a:pt x="60" y="40"/>
                </a:moveTo>
                <a:cubicBezTo>
                  <a:pt x="40" y="60"/>
                  <a:pt x="40" y="60"/>
                  <a:pt x="40" y="60"/>
                </a:cubicBezTo>
                <a:cubicBezTo>
                  <a:pt x="39" y="61"/>
                  <a:pt x="38" y="61"/>
                  <a:pt x="36" y="61"/>
                </a:cubicBezTo>
                <a:cubicBezTo>
                  <a:pt x="35" y="61"/>
                  <a:pt x="34" y="61"/>
                  <a:pt x="33" y="60"/>
                </a:cubicBezTo>
                <a:cubicBezTo>
                  <a:pt x="4" y="31"/>
                  <a:pt x="4" y="31"/>
                  <a:pt x="4" y="31"/>
                </a:cubicBezTo>
                <a:cubicBezTo>
                  <a:pt x="2" y="29"/>
                  <a:pt x="0" y="25"/>
                  <a:pt x="0" y="22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5" y="0"/>
                  <a:pt x="29" y="2"/>
                  <a:pt x="31" y="4"/>
                </a:cubicBezTo>
                <a:cubicBezTo>
                  <a:pt x="60" y="33"/>
                  <a:pt x="60" y="33"/>
                  <a:pt x="60" y="33"/>
                </a:cubicBezTo>
                <a:cubicBezTo>
                  <a:pt x="61" y="34"/>
                  <a:pt x="61" y="35"/>
                  <a:pt x="61" y="36"/>
                </a:cubicBezTo>
                <a:cubicBezTo>
                  <a:pt x="61" y="38"/>
                  <a:pt x="61" y="39"/>
                  <a:pt x="60" y="40"/>
                </a:cubicBezTo>
                <a:close/>
                <a:moveTo>
                  <a:pt x="13" y="8"/>
                </a:moveTo>
                <a:cubicBezTo>
                  <a:pt x="10" y="8"/>
                  <a:pt x="8" y="10"/>
                  <a:pt x="8" y="13"/>
                </a:cubicBezTo>
                <a:cubicBezTo>
                  <a:pt x="8" y="16"/>
                  <a:pt x="10" y="18"/>
                  <a:pt x="13" y="18"/>
                </a:cubicBezTo>
                <a:cubicBezTo>
                  <a:pt x="16" y="18"/>
                  <a:pt x="18" y="16"/>
                  <a:pt x="18" y="13"/>
                </a:cubicBezTo>
                <a:cubicBezTo>
                  <a:pt x="18" y="10"/>
                  <a:pt x="16" y="8"/>
                  <a:pt x="13" y="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53" name="Freeform 57"/>
          <p:cNvSpPr>
            <a:spLocks noEditPoints="1"/>
          </p:cNvSpPr>
          <p:nvPr/>
        </p:nvSpPr>
        <p:spPr bwMode="auto">
          <a:xfrm rot="19923664">
            <a:off x="9697379" y="2099515"/>
            <a:ext cx="298451" cy="264584"/>
          </a:xfrm>
          <a:custGeom>
            <a:avLst/>
            <a:gdLst/>
            <a:ahLst/>
            <a:cxnLst>
              <a:cxn ang="0">
                <a:pos x="7" y="9"/>
              </a:cxn>
              <a:cxn ang="0">
                <a:pos x="7" y="57"/>
              </a:cxn>
              <a:cxn ang="0">
                <a:pos x="6" y="58"/>
              </a:cxn>
              <a:cxn ang="0">
                <a:pos x="4" y="58"/>
              </a:cxn>
              <a:cxn ang="0">
                <a:pos x="2" y="57"/>
              </a:cxn>
              <a:cxn ang="0">
                <a:pos x="2" y="9"/>
              </a:cxn>
              <a:cxn ang="0">
                <a:pos x="0" y="4"/>
              </a:cxn>
              <a:cxn ang="0">
                <a:pos x="5" y="0"/>
              </a:cxn>
              <a:cxn ang="0">
                <a:pos x="10" y="4"/>
              </a:cxn>
              <a:cxn ang="0">
                <a:pos x="7" y="9"/>
              </a:cxn>
              <a:cxn ang="0">
                <a:pos x="65" y="36"/>
              </a:cxn>
              <a:cxn ang="0">
                <a:pos x="63" y="38"/>
              </a:cxn>
              <a:cxn ang="0">
                <a:pos x="49" y="43"/>
              </a:cxn>
              <a:cxn ang="0">
                <a:pos x="31" y="37"/>
              </a:cxn>
              <a:cxn ang="0">
                <a:pos x="13" y="43"/>
              </a:cxn>
              <a:cxn ang="0">
                <a:pos x="12" y="43"/>
              </a:cxn>
              <a:cxn ang="0">
                <a:pos x="10" y="41"/>
              </a:cxn>
              <a:cxn ang="0">
                <a:pos x="10" y="13"/>
              </a:cxn>
              <a:cxn ang="0">
                <a:pos x="11" y="11"/>
              </a:cxn>
              <a:cxn ang="0">
                <a:pos x="14" y="9"/>
              </a:cxn>
              <a:cxn ang="0">
                <a:pos x="30" y="4"/>
              </a:cxn>
              <a:cxn ang="0">
                <a:pos x="46" y="9"/>
              </a:cxn>
              <a:cxn ang="0">
                <a:pos x="49" y="10"/>
              </a:cxn>
              <a:cxn ang="0">
                <a:pos x="63" y="4"/>
              </a:cxn>
              <a:cxn ang="0">
                <a:pos x="65" y="7"/>
              </a:cxn>
              <a:cxn ang="0">
                <a:pos x="65" y="36"/>
              </a:cxn>
            </a:cxnLst>
            <a:rect l="0" t="0" r="r" b="b"/>
            <a:pathLst>
              <a:path w="65" h="58">
                <a:moveTo>
                  <a:pt x="7" y="9"/>
                </a:moveTo>
                <a:cubicBezTo>
                  <a:pt x="7" y="57"/>
                  <a:pt x="7" y="57"/>
                  <a:pt x="7" y="57"/>
                </a:cubicBezTo>
                <a:cubicBezTo>
                  <a:pt x="7" y="57"/>
                  <a:pt x="7" y="58"/>
                  <a:pt x="6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3" y="58"/>
                  <a:pt x="2" y="57"/>
                  <a:pt x="2" y="57"/>
                </a:cubicBezTo>
                <a:cubicBezTo>
                  <a:pt x="2" y="9"/>
                  <a:pt x="2" y="9"/>
                  <a:pt x="2" y="9"/>
                </a:cubicBezTo>
                <a:cubicBezTo>
                  <a:pt x="1" y="8"/>
                  <a:pt x="0" y="6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7" y="0"/>
                  <a:pt x="10" y="2"/>
                  <a:pt x="10" y="4"/>
                </a:cubicBezTo>
                <a:cubicBezTo>
                  <a:pt x="10" y="6"/>
                  <a:pt x="9" y="8"/>
                  <a:pt x="7" y="9"/>
                </a:cubicBezTo>
                <a:close/>
                <a:moveTo>
                  <a:pt x="65" y="36"/>
                </a:moveTo>
                <a:cubicBezTo>
                  <a:pt x="65" y="37"/>
                  <a:pt x="65" y="38"/>
                  <a:pt x="63" y="38"/>
                </a:cubicBezTo>
                <a:cubicBezTo>
                  <a:pt x="59" y="41"/>
                  <a:pt x="54" y="43"/>
                  <a:pt x="49" y="43"/>
                </a:cubicBezTo>
                <a:cubicBezTo>
                  <a:pt x="43" y="43"/>
                  <a:pt x="39" y="37"/>
                  <a:pt x="31" y="37"/>
                </a:cubicBezTo>
                <a:cubicBezTo>
                  <a:pt x="25" y="37"/>
                  <a:pt x="19" y="40"/>
                  <a:pt x="13" y="43"/>
                </a:cubicBezTo>
                <a:cubicBezTo>
                  <a:pt x="13" y="43"/>
                  <a:pt x="12" y="43"/>
                  <a:pt x="12" y="43"/>
                </a:cubicBezTo>
                <a:cubicBezTo>
                  <a:pt x="11" y="43"/>
                  <a:pt x="10" y="42"/>
                  <a:pt x="10" y="41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2"/>
                  <a:pt x="10" y="11"/>
                  <a:pt x="11" y="11"/>
                </a:cubicBezTo>
                <a:cubicBezTo>
                  <a:pt x="12" y="10"/>
                  <a:pt x="13" y="9"/>
                  <a:pt x="14" y="9"/>
                </a:cubicBezTo>
                <a:cubicBezTo>
                  <a:pt x="19" y="7"/>
                  <a:pt x="24" y="4"/>
                  <a:pt x="30" y="4"/>
                </a:cubicBezTo>
                <a:cubicBezTo>
                  <a:pt x="36" y="4"/>
                  <a:pt x="40" y="6"/>
                  <a:pt x="46" y="9"/>
                </a:cubicBezTo>
                <a:cubicBezTo>
                  <a:pt x="47" y="9"/>
                  <a:pt x="48" y="10"/>
                  <a:pt x="49" y="10"/>
                </a:cubicBezTo>
                <a:cubicBezTo>
                  <a:pt x="55" y="10"/>
                  <a:pt x="61" y="4"/>
                  <a:pt x="63" y="4"/>
                </a:cubicBezTo>
                <a:cubicBezTo>
                  <a:pt x="64" y="4"/>
                  <a:pt x="65" y="6"/>
                  <a:pt x="65" y="7"/>
                </a:cubicBezTo>
                <a:lnTo>
                  <a:pt x="65" y="3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grpSp>
        <p:nvGrpSpPr>
          <p:cNvPr id="54" name="Group 177"/>
          <p:cNvGrpSpPr/>
          <p:nvPr/>
        </p:nvGrpSpPr>
        <p:grpSpPr>
          <a:xfrm>
            <a:off x="9045191" y="3584031"/>
            <a:ext cx="1710267" cy="1866900"/>
            <a:chOff x="6783893" y="2688023"/>
            <a:chExt cx="1282700" cy="1400175"/>
          </a:xfrm>
        </p:grpSpPr>
        <p:sp>
          <p:nvSpPr>
            <p:cNvPr id="55" name="Freeform 109"/>
            <p:cNvSpPr/>
            <p:nvPr/>
          </p:nvSpPr>
          <p:spPr bwMode="auto">
            <a:xfrm>
              <a:off x="7182355" y="3343660"/>
              <a:ext cx="884238" cy="744538"/>
            </a:xfrm>
            <a:custGeom>
              <a:avLst/>
              <a:gdLst/>
              <a:ahLst/>
              <a:cxnLst>
                <a:cxn ang="0">
                  <a:pos x="557" y="0"/>
                </a:cxn>
                <a:cxn ang="0">
                  <a:pos x="441" y="296"/>
                </a:cxn>
                <a:cxn ang="0">
                  <a:pos x="0" y="469"/>
                </a:cxn>
                <a:cxn ang="0">
                  <a:pos x="118" y="170"/>
                </a:cxn>
                <a:cxn ang="0">
                  <a:pos x="557" y="0"/>
                </a:cxn>
              </a:cxnLst>
              <a:rect l="0" t="0" r="r" b="b"/>
              <a:pathLst>
                <a:path w="557" h="469">
                  <a:moveTo>
                    <a:pt x="557" y="0"/>
                  </a:moveTo>
                  <a:lnTo>
                    <a:pt x="441" y="296"/>
                  </a:lnTo>
                  <a:lnTo>
                    <a:pt x="0" y="469"/>
                  </a:lnTo>
                  <a:lnTo>
                    <a:pt x="118" y="170"/>
                  </a:lnTo>
                  <a:lnTo>
                    <a:pt x="557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56" name="Freeform 110"/>
            <p:cNvSpPr/>
            <p:nvPr/>
          </p:nvSpPr>
          <p:spPr bwMode="auto">
            <a:xfrm>
              <a:off x="6783893" y="2905510"/>
              <a:ext cx="585788" cy="1182688"/>
            </a:xfrm>
            <a:custGeom>
              <a:avLst/>
              <a:gdLst/>
              <a:ahLst/>
              <a:cxnLst>
                <a:cxn ang="0">
                  <a:pos x="369" y="446"/>
                </a:cxn>
                <a:cxn ang="0">
                  <a:pos x="251" y="745"/>
                </a:cxn>
                <a:cxn ang="0">
                  <a:pos x="0" y="297"/>
                </a:cxn>
                <a:cxn ang="0">
                  <a:pos x="118" y="0"/>
                </a:cxn>
                <a:cxn ang="0">
                  <a:pos x="369" y="446"/>
                </a:cxn>
              </a:cxnLst>
              <a:rect l="0" t="0" r="r" b="b"/>
              <a:pathLst>
                <a:path w="369" h="745">
                  <a:moveTo>
                    <a:pt x="369" y="446"/>
                  </a:moveTo>
                  <a:lnTo>
                    <a:pt x="251" y="745"/>
                  </a:lnTo>
                  <a:lnTo>
                    <a:pt x="0" y="297"/>
                  </a:lnTo>
                  <a:lnTo>
                    <a:pt x="118" y="0"/>
                  </a:lnTo>
                  <a:lnTo>
                    <a:pt x="369" y="446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57" name="Freeform 111"/>
            <p:cNvSpPr/>
            <p:nvPr/>
          </p:nvSpPr>
          <p:spPr bwMode="auto">
            <a:xfrm>
              <a:off x="6971218" y="2688023"/>
              <a:ext cx="1095375" cy="925513"/>
            </a:xfrm>
            <a:custGeom>
              <a:avLst/>
              <a:gdLst/>
              <a:ahLst/>
              <a:cxnLst>
                <a:cxn ang="0">
                  <a:pos x="0" y="58"/>
                </a:cxn>
                <a:cxn ang="0">
                  <a:pos x="94" y="28"/>
                </a:cxn>
                <a:cxn ang="0">
                  <a:pos x="183" y="0"/>
                </a:cxn>
                <a:cxn ang="0">
                  <a:pos x="236" y="85"/>
                </a:cxn>
                <a:cxn ang="0">
                  <a:pos x="291" y="174"/>
                </a:cxn>
                <a:cxn ang="0">
                  <a:pos x="202" y="209"/>
                </a:cxn>
                <a:cxn ang="0">
                  <a:pos x="106" y="246"/>
                </a:cxn>
                <a:cxn ang="0">
                  <a:pos x="51" y="150"/>
                </a:cxn>
                <a:cxn ang="0">
                  <a:pos x="0" y="58"/>
                </a:cxn>
              </a:cxnLst>
              <a:rect l="0" t="0" r="r" b="b"/>
              <a:pathLst>
                <a:path w="291" h="246">
                  <a:moveTo>
                    <a:pt x="0" y="58"/>
                  </a:moveTo>
                  <a:cubicBezTo>
                    <a:pt x="32" y="48"/>
                    <a:pt x="63" y="38"/>
                    <a:pt x="94" y="28"/>
                  </a:cubicBezTo>
                  <a:cubicBezTo>
                    <a:pt x="124" y="19"/>
                    <a:pt x="154" y="10"/>
                    <a:pt x="183" y="0"/>
                  </a:cubicBezTo>
                  <a:cubicBezTo>
                    <a:pt x="200" y="28"/>
                    <a:pt x="218" y="56"/>
                    <a:pt x="236" y="85"/>
                  </a:cubicBezTo>
                  <a:cubicBezTo>
                    <a:pt x="254" y="114"/>
                    <a:pt x="273" y="144"/>
                    <a:pt x="291" y="174"/>
                  </a:cubicBezTo>
                  <a:cubicBezTo>
                    <a:pt x="262" y="185"/>
                    <a:pt x="232" y="197"/>
                    <a:pt x="202" y="209"/>
                  </a:cubicBezTo>
                  <a:cubicBezTo>
                    <a:pt x="170" y="221"/>
                    <a:pt x="138" y="234"/>
                    <a:pt x="106" y="246"/>
                  </a:cubicBezTo>
                  <a:cubicBezTo>
                    <a:pt x="87" y="214"/>
                    <a:pt x="69" y="182"/>
                    <a:pt x="51" y="150"/>
                  </a:cubicBezTo>
                  <a:cubicBezTo>
                    <a:pt x="34" y="119"/>
                    <a:pt x="17" y="88"/>
                    <a:pt x="0" y="58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58" name="Group 176"/>
          <p:cNvGrpSpPr/>
          <p:nvPr/>
        </p:nvGrpSpPr>
        <p:grpSpPr>
          <a:xfrm>
            <a:off x="8145608" y="3939631"/>
            <a:ext cx="1401233" cy="1621367"/>
            <a:chOff x="6109205" y="2954723"/>
            <a:chExt cx="1050925" cy="1216025"/>
          </a:xfrm>
        </p:grpSpPr>
        <p:sp>
          <p:nvSpPr>
            <p:cNvPr id="59" name="Freeform 119"/>
            <p:cNvSpPr/>
            <p:nvPr/>
          </p:nvSpPr>
          <p:spPr bwMode="auto">
            <a:xfrm>
              <a:off x="6388605" y="3470660"/>
              <a:ext cx="771525" cy="700088"/>
            </a:xfrm>
            <a:custGeom>
              <a:avLst/>
              <a:gdLst/>
              <a:ahLst/>
              <a:cxnLst>
                <a:cxn ang="0">
                  <a:pos x="486" y="0"/>
                </a:cxn>
                <a:cxn ang="0">
                  <a:pos x="367" y="297"/>
                </a:cxn>
                <a:cxn ang="0">
                  <a:pos x="0" y="441"/>
                </a:cxn>
                <a:cxn ang="0">
                  <a:pos x="116" y="145"/>
                </a:cxn>
                <a:cxn ang="0">
                  <a:pos x="486" y="0"/>
                </a:cxn>
              </a:cxnLst>
              <a:rect l="0" t="0" r="r" b="b"/>
              <a:pathLst>
                <a:path w="486" h="441">
                  <a:moveTo>
                    <a:pt x="486" y="0"/>
                  </a:moveTo>
                  <a:lnTo>
                    <a:pt x="367" y="297"/>
                  </a:lnTo>
                  <a:lnTo>
                    <a:pt x="0" y="441"/>
                  </a:lnTo>
                  <a:lnTo>
                    <a:pt x="116" y="145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60" name="Freeform 120"/>
            <p:cNvSpPr/>
            <p:nvPr/>
          </p:nvSpPr>
          <p:spPr bwMode="auto">
            <a:xfrm>
              <a:off x="6109205" y="3132523"/>
              <a:ext cx="466725" cy="1038225"/>
            </a:xfrm>
            <a:custGeom>
              <a:avLst/>
              <a:gdLst/>
              <a:ahLst/>
              <a:cxnLst>
                <a:cxn ang="0">
                  <a:pos x="294" y="358"/>
                </a:cxn>
                <a:cxn ang="0">
                  <a:pos x="176" y="654"/>
                </a:cxn>
                <a:cxn ang="0">
                  <a:pos x="0" y="299"/>
                </a:cxn>
                <a:cxn ang="0">
                  <a:pos x="119" y="0"/>
                </a:cxn>
                <a:cxn ang="0">
                  <a:pos x="294" y="358"/>
                </a:cxn>
              </a:cxnLst>
              <a:rect l="0" t="0" r="r" b="b"/>
              <a:pathLst>
                <a:path w="294" h="654">
                  <a:moveTo>
                    <a:pt x="294" y="358"/>
                  </a:moveTo>
                  <a:lnTo>
                    <a:pt x="176" y="654"/>
                  </a:lnTo>
                  <a:lnTo>
                    <a:pt x="0" y="299"/>
                  </a:lnTo>
                  <a:lnTo>
                    <a:pt x="119" y="0"/>
                  </a:lnTo>
                  <a:lnTo>
                    <a:pt x="294" y="358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61" name="Freeform 121"/>
            <p:cNvSpPr/>
            <p:nvPr/>
          </p:nvSpPr>
          <p:spPr bwMode="auto">
            <a:xfrm>
              <a:off x="6291768" y="2954723"/>
              <a:ext cx="865188" cy="74930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79" y="23"/>
                </a:cxn>
                <a:cxn ang="0">
                  <a:pos x="154" y="0"/>
                </a:cxn>
                <a:cxn ang="0">
                  <a:pos x="191" y="67"/>
                </a:cxn>
                <a:cxn ang="0">
                  <a:pos x="230" y="138"/>
                </a:cxn>
                <a:cxn ang="0">
                  <a:pos x="155" y="167"/>
                </a:cxn>
                <a:cxn ang="0">
                  <a:pos x="74" y="199"/>
                </a:cxn>
                <a:cxn ang="0">
                  <a:pos x="36" y="122"/>
                </a:cxn>
                <a:cxn ang="0">
                  <a:pos x="0" y="48"/>
                </a:cxn>
              </a:cxnLst>
              <a:rect l="0" t="0" r="r" b="b"/>
              <a:pathLst>
                <a:path w="230" h="199">
                  <a:moveTo>
                    <a:pt x="0" y="48"/>
                  </a:moveTo>
                  <a:cubicBezTo>
                    <a:pt x="27" y="40"/>
                    <a:pt x="53" y="31"/>
                    <a:pt x="79" y="23"/>
                  </a:cubicBezTo>
                  <a:cubicBezTo>
                    <a:pt x="105" y="15"/>
                    <a:pt x="129" y="7"/>
                    <a:pt x="154" y="0"/>
                  </a:cubicBezTo>
                  <a:cubicBezTo>
                    <a:pt x="166" y="22"/>
                    <a:pt x="178" y="44"/>
                    <a:pt x="191" y="67"/>
                  </a:cubicBezTo>
                  <a:cubicBezTo>
                    <a:pt x="204" y="90"/>
                    <a:pt x="217" y="114"/>
                    <a:pt x="230" y="138"/>
                  </a:cubicBezTo>
                  <a:cubicBezTo>
                    <a:pt x="206" y="147"/>
                    <a:pt x="180" y="157"/>
                    <a:pt x="155" y="167"/>
                  </a:cubicBezTo>
                  <a:cubicBezTo>
                    <a:pt x="128" y="178"/>
                    <a:pt x="101" y="188"/>
                    <a:pt x="74" y="199"/>
                  </a:cubicBezTo>
                  <a:cubicBezTo>
                    <a:pt x="61" y="173"/>
                    <a:pt x="48" y="147"/>
                    <a:pt x="36" y="122"/>
                  </a:cubicBezTo>
                  <a:cubicBezTo>
                    <a:pt x="24" y="97"/>
                    <a:pt x="12" y="72"/>
                    <a:pt x="0" y="48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sp>
        <p:nvSpPr>
          <p:cNvPr id="62" name="Freeform 229"/>
          <p:cNvSpPr>
            <a:spLocks noEditPoints="1"/>
          </p:cNvSpPr>
          <p:nvPr/>
        </p:nvSpPr>
        <p:spPr bwMode="auto">
          <a:xfrm rot="20043309">
            <a:off x="8760574" y="4195617"/>
            <a:ext cx="463961" cy="467116"/>
          </a:xfrm>
          <a:custGeom>
            <a:avLst/>
            <a:gdLst/>
            <a:ahLst/>
            <a:cxnLst>
              <a:cxn ang="0">
                <a:pos x="68" y="64"/>
              </a:cxn>
              <a:cxn ang="0">
                <a:pos x="65" y="68"/>
              </a:cxn>
              <a:cxn ang="0">
                <a:pos x="28" y="68"/>
              </a:cxn>
              <a:cxn ang="0">
                <a:pos x="25" y="64"/>
              </a:cxn>
              <a:cxn ang="0">
                <a:pos x="25" y="58"/>
              </a:cxn>
              <a:cxn ang="0">
                <a:pos x="4" y="58"/>
              </a:cxn>
              <a:cxn ang="0">
                <a:pos x="0" y="54"/>
              </a:cxn>
              <a:cxn ang="0">
                <a:pos x="0" y="3"/>
              </a:cxn>
              <a:cxn ang="0">
                <a:pos x="4" y="0"/>
              </a:cxn>
              <a:cxn ang="0">
                <a:pos x="45" y="0"/>
              </a:cxn>
              <a:cxn ang="0">
                <a:pos x="49" y="3"/>
              </a:cxn>
              <a:cxn ang="0">
                <a:pos x="49" y="16"/>
              </a:cxn>
              <a:cxn ang="0">
                <a:pos x="50" y="17"/>
              </a:cxn>
              <a:cxn ang="0">
                <a:pos x="66" y="32"/>
              </a:cxn>
              <a:cxn ang="0">
                <a:pos x="68" y="39"/>
              </a:cxn>
              <a:cxn ang="0">
                <a:pos x="68" y="64"/>
              </a:cxn>
              <a:cxn ang="0">
                <a:pos x="39" y="6"/>
              </a:cxn>
              <a:cxn ang="0">
                <a:pos x="38" y="5"/>
              </a:cxn>
              <a:cxn ang="0">
                <a:pos x="11" y="5"/>
              </a:cxn>
              <a:cxn ang="0">
                <a:pos x="10" y="6"/>
              </a:cxn>
              <a:cxn ang="0">
                <a:pos x="10" y="8"/>
              </a:cxn>
              <a:cxn ang="0">
                <a:pos x="11" y="9"/>
              </a:cxn>
              <a:cxn ang="0">
                <a:pos x="38" y="9"/>
              </a:cxn>
              <a:cxn ang="0">
                <a:pos x="39" y="8"/>
              </a:cxn>
              <a:cxn ang="0">
                <a:pos x="39" y="6"/>
              </a:cxn>
              <a:cxn ang="0">
                <a:pos x="64" y="63"/>
              </a:cxn>
              <a:cxn ang="0">
                <a:pos x="64" y="39"/>
              </a:cxn>
              <a:cxn ang="0">
                <a:pos x="48" y="39"/>
              </a:cxn>
              <a:cxn ang="0">
                <a:pos x="44" y="35"/>
              </a:cxn>
              <a:cxn ang="0">
                <a:pos x="44" y="19"/>
              </a:cxn>
              <a:cxn ang="0">
                <a:pos x="30" y="19"/>
              </a:cxn>
              <a:cxn ang="0">
                <a:pos x="30" y="63"/>
              </a:cxn>
              <a:cxn ang="0">
                <a:pos x="64" y="63"/>
              </a:cxn>
              <a:cxn ang="0">
                <a:pos x="60" y="34"/>
              </a:cxn>
              <a:cxn ang="0">
                <a:pos x="49" y="22"/>
              </a:cxn>
              <a:cxn ang="0">
                <a:pos x="49" y="34"/>
              </a:cxn>
              <a:cxn ang="0">
                <a:pos x="60" y="34"/>
              </a:cxn>
            </a:cxnLst>
            <a:rect l="0" t="0" r="r" b="b"/>
            <a:pathLst>
              <a:path w="68" h="68">
                <a:moveTo>
                  <a:pt x="68" y="64"/>
                </a:moveTo>
                <a:cubicBezTo>
                  <a:pt x="68" y="66"/>
                  <a:pt x="67" y="68"/>
                  <a:pt x="65" y="68"/>
                </a:cubicBezTo>
                <a:cubicBezTo>
                  <a:pt x="28" y="68"/>
                  <a:pt x="28" y="68"/>
                  <a:pt x="28" y="68"/>
                </a:cubicBezTo>
                <a:cubicBezTo>
                  <a:pt x="26" y="68"/>
                  <a:pt x="25" y="66"/>
                  <a:pt x="25" y="64"/>
                </a:cubicBezTo>
                <a:cubicBezTo>
                  <a:pt x="25" y="58"/>
                  <a:pt x="25" y="58"/>
                  <a:pt x="25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2" y="58"/>
                  <a:pt x="0" y="56"/>
                  <a:pt x="0" y="54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2" y="0"/>
                  <a:pt x="4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7" y="0"/>
                  <a:pt x="49" y="1"/>
                  <a:pt x="49" y="3"/>
                </a:cubicBezTo>
                <a:cubicBezTo>
                  <a:pt x="49" y="16"/>
                  <a:pt x="49" y="16"/>
                  <a:pt x="49" y="16"/>
                </a:cubicBezTo>
                <a:cubicBezTo>
                  <a:pt x="50" y="16"/>
                  <a:pt x="50" y="16"/>
                  <a:pt x="50" y="17"/>
                </a:cubicBezTo>
                <a:cubicBezTo>
                  <a:pt x="66" y="32"/>
                  <a:pt x="66" y="32"/>
                  <a:pt x="66" y="32"/>
                </a:cubicBezTo>
                <a:cubicBezTo>
                  <a:pt x="67" y="34"/>
                  <a:pt x="68" y="37"/>
                  <a:pt x="68" y="39"/>
                </a:cubicBezTo>
                <a:lnTo>
                  <a:pt x="68" y="64"/>
                </a:lnTo>
                <a:close/>
                <a:moveTo>
                  <a:pt x="39" y="6"/>
                </a:moveTo>
                <a:cubicBezTo>
                  <a:pt x="39" y="5"/>
                  <a:pt x="39" y="5"/>
                  <a:pt x="38" y="5"/>
                </a:cubicBez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10" y="5"/>
                  <a:pt x="10" y="6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9"/>
                  <a:pt x="11" y="9"/>
                  <a:pt x="11" y="9"/>
                </a:cubicBezTo>
                <a:cubicBezTo>
                  <a:pt x="38" y="9"/>
                  <a:pt x="38" y="9"/>
                  <a:pt x="38" y="9"/>
                </a:cubicBezTo>
                <a:cubicBezTo>
                  <a:pt x="39" y="9"/>
                  <a:pt x="39" y="9"/>
                  <a:pt x="39" y="8"/>
                </a:cubicBezTo>
                <a:lnTo>
                  <a:pt x="39" y="6"/>
                </a:lnTo>
                <a:close/>
                <a:moveTo>
                  <a:pt x="64" y="63"/>
                </a:moveTo>
                <a:cubicBezTo>
                  <a:pt x="64" y="39"/>
                  <a:pt x="64" y="39"/>
                  <a:pt x="64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6" y="39"/>
                  <a:pt x="44" y="37"/>
                  <a:pt x="44" y="35"/>
                </a:cubicBezTo>
                <a:cubicBezTo>
                  <a:pt x="44" y="19"/>
                  <a:pt x="44" y="19"/>
                  <a:pt x="44" y="19"/>
                </a:cubicBezTo>
                <a:cubicBezTo>
                  <a:pt x="30" y="19"/>
                  <a:pt x="30" y="19"/>
                  <a:pt x="30" y="19"/>
                </a:cubicBezTo>
                <a:cubicBezTo>
                  <a:pt x="30" y="63"/>
                  <a:pt x="30" y="63"/>
                  <a:pt x="30" y="63"/>
                </a:cubicBezTo>
                <a:lnTo>
                  <a:pt x="64" y="63"/>
                </a:lnTo>
                <a:close/>
                <a:moveTo>
                  <a:pt x="60" y="34"/>
                </a:moveTo>
                <a:cubicBezTo>
                  <a:pt x="49" y="22"/>
                  <a:pt x="49" y="22"/>
                  <a:pt x="49" y="22"/>
                </a:cubicBezTo>
                <a:cubicBezTo>
                  <a:pt x="49" y="34"/>
                  <a:pt x="49" y="34"/>
                  <a:pt x="49" y="34"/>
                </a:cubicBezTo>
                <a:lnTo>
                  <a:pt x="60" y="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63" name="Freeform 122"/>
          <p:cNvSpPr>
            <a:spLocks noEditPoints="1"/>
          </p:cNvSpPr>
          <p:nvPr/>
        </p:nvSpPr>
        <p:spPr bwMode="auto">
          <a:xfrm rot="20052358">
            <a:off x="9842499" y="3935704"/>
            <a:ext cx="357716" cy="514467"/>
          </a:xfrm>
          <a:custGeom>
            <a:avLst/>
            <a:gdLst/>
            <a:ahLst/>
            <a:cxnLst>
              <a:cxn ang="0">
                <a:pos x="41" y="29"/>
              </a:cxn>
              <a:cxn ang="0">
                <a:pos x="23" y="50"/>
              </a:cxn>
              <a:cxn ang="0">
                <a:pos x="23" y="55"/>
              </a:cxn>
              <a:cxn ang="0">
                <a:pos x="32" y="55"/>
              </a:cxn>
              <a:cxn ang="0">
                <a:pos x="34" y="57"/>
              </a:cxn>
              <a:cxn ang="0">
                <a:pos x="32" y="59"/>
              </a:cxn>
              <a:cxn ang="0">
                <a:pos x="9" y="59"/>
              </a:cxn>
              <a:cxn ang="0">
                <a:pos x="7" y="57"/>
              </a:cxn>
              <a:cxn ang="0">
                <a:pos x="9" y="55"/>
              </a:cxn>
              <a:cxn ang="0">
                <a:pos x="18" y="55"/>
              </a:cxn>
              <a:cxn ang="0">
                <a:pos x="18" y="50"/>
              </a:cxn>
              <a:cxn ang="0">
                <a:pos x="0" y="29"/>
              </a:cxn>
              <a:cxn ang="0">
                <a:pos x="0" y="25"/>
              </a:cxn>
              <a:cxn ang="0">
                <a:pos x="2" y="23"/>
              </a:cxn>
              <a:cxn ang="0">
                <a:pos x="4" y="25"/>
              </a:cxn>
              <a:cxn ang="0">
                <a:pos x="4" y="29"/>
              </a:cxn>
              <a:cxn ang="0">
                <a:pos x="20" y="45"/>
              </a:cxn>
              <a:cxn ang="0">
                <a:pos x="36" y="29"/>
              </a:cxn>
              <a:cxn ang="0">
                <a:pos x="36" y="25"/>
              </a:cxn>
              <a:cxn ang="0">
                <a:pos x="39" y="23"/>
              </a:cxn>
              <a:cxn ang="0">
                <a:pos x="41" y="25"/>
              </a:cxn>
              <a:cxn ang="0">
                <a:pos x="41" y="29"/>
              </a:cxn>
              <a:cxn ang="0">
                <a:pos x="32" y="29"/>
              </a:cxn>
              <a:cxn ang="0">
                <a:pos x="20" y="41"/>
              </a:cxn>
              <a:cxn ang="0">
                <a:pos x="9" y="29"/>
              </a:cxn>
              <a:cxn ang="0">
                <a:pos x="9" y="11"/>
              </a:cxn>
              <a:cxn ang="0">
                <a:pos x="20" y="0"/>
              </a:cxn>
              <a:cxn ang="0">
                <a:pos x="32" y="11"/>
              </a:cxn>
              <a:cxn ang="0">
                <a:pos x="32" y="29"/>
              </a:cxn>
            </a:cxnLst>
            <a:rect l="0" t="0" r="r" b="b"/>
            <a:pathLst>
              <a:path w="41" h="59">
                <a:moveTo>
                  <a:pt x="41" y="29"/>
                </a:moveTo>
                <a:cubicBezTo>
                  <a:pt x="41" y="40"/>
                  <a:pt x="33" y="49"/>
                  <a:pt x="23" y="50"/>
                </a:cubicBezTo>
                <a:cubicBezTo>
                  <a:pt x="23" y="55"/>
                  <a:pt x="23" y="55"/>
                  <a:pt x="23" y="55"/>
                </a:cubicBezTo>
                <a:cubicBezTo>
                  <a:pt x="32" y="55"/>
                  <a:pt x="32" y="55"/>
                  <a:pt x="32" y="55"/>
                </a:cubicBezTo>
                <a:cubicBezTo>
                  <a:pt x="33" y="55"/>
                  <a:pt x="34" y="56"/>
                  <a:pt x="34" y="57"/>
                </a:cubicBezTo>
                <a:cubicBezTo>
                  <a:pt x="34" y="58"/>
                  <a:pt x="33" y="59"/>
                  <a:pt x="32" y="59"/>
                </a:cubicBezTo>
                <a:cubicBezTo>
                  <a:pt x="9" y="59"/>
                  <a:pt x="9" y="59"/>
                  <a:pt x="9" y="59"/>
                </a:cubicBezTo>
                <a:cubicBezTo>
                  <a:pt x="8" y="59"/>
                  <a:pt x="7" y="58"/>
                  <a:pt x="7" y="57"/>
                </a:cubicBezTo>
                <a:cubicBezTo>
                  <a:pt x="7" y="56"/>
                  <a:pt x="8" y="55"/>
                  <a:pt x="9" y="55"/>
                </a:cubicBezTo>
                <a:cubicBezTo>
                  <a:pt x="18" y="55"/>
                  <a:pt x="18" y="55"/>
                  <a:pt x="18" y="55"/>
                </a:cubicBezTo>
                <a:cubicBezTo>
                  <a:pt x="18" y="50"/>
                  <a:pt x="18" y="50"/>
                  <a:pt x="18" y="50"/>
                </a:cubicBezTo>
                <a:cubicBezTo>
                  <a:pt x="8" y="49"/>
                  <a:pt x="0" y="40"/>
                  <a:pt x="0" y="29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4"/>
                  <a:pt x="1" y="23"/>
                  <a:pt x="2" y="23"/>
                </a:cubicBezTo>
                <a:cubicBezTo>
                  <a:pt x="3" y="23"/>
                  <a:pt x="4" y="24"/>
                  <a:pt x="4" y="25"/>
                </a:cubicBezTo>
                <a:cubicBezTo>
                  <a:pt x="4" y="29"/>
                  <a:pt x="4" y="29"/>
                  <a:pt x="4" y="29"/>
                </a:cubicBezTo>
                <a:cubicBezTo>
                  <a:pt x="4" y="38"/>
                  <a:pt x="12" y="45"/>
                  <a:pt x="20" y="45"/>
                </a:cubicBezTo>
                <a:cubicBezTo>
                  <a:pt x="29" y="45"/>
                  <a:pt x="36" y="38"/>
                  <a:pt x="36" y="29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24"/>
                  <a:pt x="37" y="23"/>
                  <a:pt x="39" y="23"/>
                </a:cubicBezTo>
                <a:cubicBezTo>
                  <a:pt x="40" y="23"/>
                  <a:pt x="41" y="24"/>
                  <a:pt x="41" y="25"/>
                </a:cubicBezTo>
                <a:lnTo>
                  <a:pt x="41" y="29"/>
                </a:lnTo>
                <a:close/>
                <a:moveTo>
                  <a:pt x="32" y="29"/>
                </a:moveTo>
                <a:cubicBezTo>
                  <a:pt x="32" y="36"/>
                  <a:pt x="27" y="41"/>
                  <a:pt x="20" y="41"/>
                </a:cubicBezTo>
                <a:cubicBezTo>
                  <a:pt x="14" y="41"/>
                  <a:pt x="9" y="36"/>
                  <a:pt x="9" y="29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5"/>
                  <a:pt x="14" y="0"/>
                  <a:pt x="20" y="0"/>
                </a:cubicBezTo>
                <a:cubicBezTo>
                  <a:pt x="27" y="0"/>
                  <a:pt x="32" y="5"/>
                  <a:pt x="32" y="11"/>
                </a:cubicBezTo>
                <a:lnTo>
                  <a:pt x="32" y="2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64" name="矩形 63"/>
          <p:cNvSpPr/>
          <p:nvPr/>
        </p:nvSpPr>
        <p:spPr>
          <a:xfrm>
            <a:off x="1882653" y="1838667"/>
            <a:ext cx="42049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如果是写在</a:t>
            </a:r>
            <a:r>
              <a:rPr lang="en-US" altLang="en-US" sz="1600" b="1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</a:t>
            </a:r>
            <a:r>
              <a:rPr lang="en-US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文件中的python代码要怎么运行呢？</a:t>
            </a:r>
            <a:endParaRPr lang="en-US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5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0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5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000"/>
                            </p:stCondLst>
                            <p:childTnLst>
                              <p:par>
                                <p:cTn id="10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5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62" grpId="0" animBg="1"/>
      <p:bldP spid="63" grpId="0" animBg="1"/>
      <p:bldP spid="6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17"/>
          <p:cNvGrpSpPr/>
          <p:nvPr/>
        </p:nvGrpSpPr>
        <p:grpSpPr>
          <a:xfrm>
            <a:off x="184501" y="745534"/>
            <a:ext cx="2708749" cy="7199227"/>
            <a:chOff x="2200272" y="360363"/>
            <a:chExt cx="3514721" cy="9337667"/>
          </a:xfrm>
        </p:grpSpPr>
        <p:sp>
          <p:nvSpPr>
            <p:cNvPr id="23" name="Freeform 1"/>
            <p:cNvSpPr>
              <a:spLocks noChangeArrowheads="1"/>
            </p:cNvSpPr>
            <p:nvPr/>
          </p:nvSpPr>
          <p:spPr bwMode="auto">
            <a:xfrm>
              <a:off x="2200272" y="360363"/>
              <a:ext cx="1554161" cy="9337667"/>
            </a:xfrm>
            <a:custGeom>
              <a:avLst/>
              <a:gdLst>
                <a:gd name="T0" fmla="*/ 3267 w 4318"/>
                <a:gd name="T1" fmla="*/ 25661 h 25939"/>
                <a:gd name="T2" fmla="*/ 3188 w 4318"/>
                <a:gd name="T3" fmla="*/ 0 h 25939"/>
                <a:gd name="T4" fmla="*/ 3010 w 4318"/>
                <a:gd name="T5" fmla="*/ 1763 h 25939"/>
                <a:gd name="T6" fmla="*/ 1208 w 4318"/>
                <a:gd name="T7" fmla="*/ 99 h 25939"/>
                <a:gd name="T8" fmla="*/ 1030 w 4318"/>
                <a:gd name="T9" fmla="*/ 3842 h 25939"/>
                <a:gd name="T10" fmla="*/ 0 w 4318"/>
                <a:gd name="T11" fmla="*/ 25859 h 25939"/>
                <a:gd name="T12" fmla="*/ 1208 w 4318"/>
                <a:gd name="T13" fmla="*/ 24295 h 25939"/>
                <a:gd name="T14" fmla="*/ 3108 w 4318"/>
                <a:gd name="T15" fmla="*/ 25859 h 25939"/>
                <a:gd name="T16" fmla="*/ 4217 w 4318"/>
                <a:gd name="T17" fmla="*/ 25760 h 25939"/>
                <a:gd name="T18" fmla="*/ 3108 w 4318"/>
                <a:gd name="T19" fmla="*/ 2040 h 25939"/>
                <a:gd name="T20" fmla="*/ 1208 w 4318"/>
                <a:gd name="T21" fmla="*/ 2990 h 25939"/>
                <a:gd name="T22" fmla="*/ 3108 w 4318"/>
                <a:gd name="T23" fmla="*/ 23939 h 25939"/>
                <a:gd name="T24" fmla="*/ 1208 w 4318"/>
                <a:gd name="T25" fmla="*/ 22988 h 25939"/>
                <a:gd name="T26" fmla="*/ 3108 w 4318"/>
                <a:gd name="T27" fmla="*/ 23939 h 25939"/>
                <a:gd name="T28" fmla="*/ 1307 w 4318"/>
                <a:gd name="T29" fmla="*/ 22730 h 25939"/>
                <a:gd name="T30" fmla="*/ 3010 w 4318"/>
                <a:gd name="T31" fmla="*/ 21602 h 25939"/>
                <a:gd name="T32" fmla="*/ 3108 w 4318"/>
                <a:gd name="T33" fmla="*/ 21325 h 25939"/>
                <a:gd name="T34" fmla="*/ 1208 w 4318"/>
                <a:gd name="T35" fmla="*/ 20374 h 25939"/>
                <a:gd name="T36" fmla="*/ 3108 w 4318"/>
                <a:gd name="T37" fmla="*/ 21325 h 25939"/>
                <a:gd name="T38" fmla="*/ 1307 w 4318"/>
                <a:gd name="T39" fmla="*/ 20097 h 25939"/>
                <a:gd name="T40" fmla="*/ 3010 w 4318"/>
                <a:gd name="T41" fmla="*/ 18968 h 25939"/>
                <a:gd name="T42" fmla="*/ 3108 w 4318"/>
                <a:gd name="T43" fmla="*/ 18711 h 25939"/>
                <a:gd name="T44" fmla="*/ 1208 w 4318"/>
                <a:gd name="T45" fmla="*/ 17761 h 25939"/>
                <a:gd name="T46" fmla="*/ 3108 w 4318"/>
                <a:gd name="T47" fmla="*/ 18711 h 25939"/>
                <a:gd name="T48" fmla="*/ 1307 w 4318"/>
                <a:gd name="T49" fmla="*/ 17483 h 25939"/>
                <a:gd name="T50" fmla="*/ 3010 w 4318"/>
                <a:gd name="T51" fmla="*/ 16355 h 25939"/>
                <a:gd name="T52" fmla="*/ 3108 w 4318"/>
                <a:gd name="T53" fmla="*/ 16077 h 25939"/>
                <a:gd name="T54" fmla="*/ 1208 w 4318"/>
                <a:gd name="T55" fmla="*/ 15127 h 25939"/>
                <a:gd name="T56" fmla="*/ 3108 w 4318"/>
                <a:gd name="T57" fmla="*/ 16077 h 25939"/>
                <a:gd name="T58" fmla="*/ 1307 w 4318"/>
                <a:gd name="T59" fmla="*/ 14870 h 25939"/>
                <a:gd name="T60" fmla="*/ 3010 w 4318"/>
                <a:gd name="T61" fmla="*/ 13741 h 25939"/>
                <a:gd name="T62" fmla="*/ 3108 w 4318"/>
                <a:gd name="T63" fmla="*/ 13464 h 25939"/>
                <a:gd name="T64" fmla="*/ 1208 w 4318"/>
                <a:gd name="T65" fmla="*/ 12514 h 25939"/>
                <a:gd name="T66" fmla="*/ 3108 w 4318"/>
                <a:gd name="T67" fmla="*/ 13464 h 25939"/>
                <a:gd name="T68" fmla="*/ 1307 w 4318"/>
                <a:gd name="T69" fmla="*/ 12257 h 25939"/>
                <a:gd name="T70" fmla="*/ 3010 w 4318"/>
                <a:gd name="T71" fmla="*/ 11109 h 25939"/>
                <a:gd name="T72" fmla="*/ 3108 w 4318"/>
                <a:gd name="T73" fmla="*/ 10851 h 25939"/>
                <a:gd name="T74" fmla="*/ 1208 w 4318"/>
                <a:gd name="T75" fmla="*/ 9900 h 25939"/>
                <a:gd name="T76" fmla="*/ 3108 w 4318"/>
                <a:gd name="T77" fmla="*/ 10851 h 25939"/>
                <a:gd name="T78" fmla="*/ 1307 w 4318"/>
                <a:gd name="T79" fmla="*/ 9624 h 25939"/>
                <a:gd name="T80" fmla="*/ 3010 w 4318"/>
                <a:gd name="T81" fmla="*/ 8495 h 25939"/>
                <a:gd name="T82" fmla="*/ 3108 w 4318"/>
                <a:gd name="T83" fmla="*/ 8237 h 25939"/>
                <a:gd name="T84" fmla="*/ 1208 w 4318"/>
                <a:gd name="T85" fmla="*/ 7287 h 25939"/>
                <a:gd name="T86" fmla="*/ 3108 w 4318"/>
                <a:gd name="T87" fmla="*/ 8237 h 25939"/>
                <a:gd name="T88" fmla="*/ 1307 w 4318"/>
                <a:gd name="T89" fmla="*/ 7010 h 25939"/>
                <a:gd name="T90" fmla="*/ 3010 w 4318"/>
                <a:gd name="T91" fmla="*/ 5881 h 25939"/>
                <a:gd name="T92" fmla="*/ 3108 w 4318"/>
                <a:gd name="T93" fmla="*/ 5604 h 25939"/>
                <a:gd name="T94" fmla="*/ 1208 w 4318"/>
                <a:gd name="T95" fmla="*/ 4653 h 25939"/>
                <a:gd name="T96" fmla="*/ 3108 w 4318"/>
                <a:gd name="T97" fmla="*/ 5604 h 25939"/>
                <a:gd name="T98" fmla="*/ 1307 w 4318"/>
                <a:gd name="T99" fmla="*/ 4396 h 25939"/>
                <a:gd name="T100" fmla="*/ 1307 w 4318"/>
                <a:gd name="T101" fmla="*/ 3267 h 25939"/>
                <a:gd name="T102" fmla="*/ 3108 w 4318"/>
                <a:gd name="T103" fmla="*/ 4297 h 25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318" h="25939">
                  <a:moveTo>
                    <a:pt x="4217" y="25760"/>
                  </a:moveTo>
                  <a:lnTo>
                    <a:pt x="4217" y="25760"/>
                  </a:lnTo>
                  <a:cubicBezTo>
                    <a:pt x="3366" y="25760"/>
                    <a:pt x="3366" y="25760"/>
                    <a:pt x="3366" y="25760"/>
                  </a:cubicBezTo>
                  <a:cubicBezTo>
                    <a:pt x="3307" y="25760"/>
                    <a:pt x="3267" y="25720"/>
                    <a:pt x="3267" y="25661"/>
                  </a:cubicBezTo>
                  <a:cubicBezTo>
                    <a:pt x="3267" y="3842"/>
                    <a:pt x="3267" y="3842"/>
                    <a:pt x="3267" y="3842"/>
                  </a:cubicBezTo>
                  <a:cubicBezTo>
                    <a:pt x="3267" y="1406"/>
                    <a:pt x="3267" y="1406"/>
                    <a:pt x="3267" y="1406"/>
                  </a:cubicBezTo>
                  <a:cubicBezTo>
                    <a:pt x="3267" y="99"/>
                    <a:pt x="3267" y="99"/>
                    <a:pt x="3267" y="99"/>
                  </a:cubicBezTo>
                  <a:cubicBezTo>
                    <a:pt x="3267" y="40"/>
                    <a:pt x="3228" y="0"/>
                    <a:pt x="3188" y="0"/>
                  </a:cubicBezTo>
                  <a:cubicBezTo>
                    <a:pt x="3148" y="0"/>
                    <a:pt x="3108" y="40"/>
                    <a:pt x="3108" y="99"/>
                  </a:cubicBezTo>
                  <a:cubicBezTo>
                    <a:pt x="3108" y="1406"/>
                    <a:pt x="3108" y="1406"/>
                    <a:pt x="3108" y="1406"/>
                  </a:cubicBezTo>
                  <a:cubicBezTo>
                    <a:pt x="3108" y="1684"/>
                    <a:pt x="3108" y="1684"/>
                    <a:pt x="3108" y="1684"/>
                  </a:cubicBezTo>
                  <a:cubicBezTo>
                    <a:pt x="3108" y="1723"/>
                    <a:pt x="3050" y="1763"/>
                    <a:pt x="3010" y="1763"/>
                  </a:cubicBezTo>
                  <a:cubicBezTo>
                    <a:pt x="1307" y="1763"/>
                    <a:pt x="1307" y="1763"/>
                    <a:pt x="1307" y="1763"/>
                  </a:cubicBezTo>
                  <a:cubicBezTo>
                    <a:pt x="1248" y="1763"/>
                    <a:pt x="1208" y="1723"/>
                    <a:pt x="1208" y="1684"/>
                  </a:cubicBezTo>
                  <a:cubicBezTo>
                    <a:pt x="1208" y="1406"/>
                    <a:pt x="1208" y="1406"/>
                    <a:pt x="1208" y="1406"/>
                  </a:cubicBezTo>
                  <a:cubicBezTo>
                    <a:pt x="1208" y="99"/>
                    <a:pt x="1208" y="99"/>
                    <a:pt x="1208" y="99"/>
                  </a:cubicBezTo>
                  <a:cubicBezTo>
                    <a:pt x="1208" y="40"/>
                    <a:pt x="1168" y="0"/>
                    <a:pt x="1128" y="0"/>
                  </a:cubicBezTo>
                  <a:cubicBezTo>
                    <a:pt x="1070" y="0"/>
                    <a:pt x="1030" y="40"/>
                    <a:pt x="1030" y="99"/>
                  </a:cubicBezTo>
                  <a:cubicBezTo>
                    <a:pt x="1030" y="1406"/>
                    <a:pt x="1030" y="1406"/>
                    <a:pt x="1030" y="1406"/>
                  </a:cubicBezTo>
                  <a:cubicBezTo>
                    <a:pt x="1030" y="3842"/>
                    <a:pt x="1030" y="3842"/>
                    <a:pt x="1030" y="3842"/>
                  </a:cubicBezTo>
                  <a:cubicBezTo>
                    <a:pt x="1030" y="25661"/>
                    <a:pt x="1030" y="25661"/>
                    <a:pt x="1030" y="25661"/>
                  </a:cubicBezTo>
                  <a:cubicBezTo>
                    <a:pt x="1030" y="25720"/>
                    <a:pt x="990" y="25760"/>
                    <a:pt x="950" y="25760"/>
                  </a:cubicBezTo>
                  <a:cubicBezTo>
                    <a:pt x="99" y="25760"/>
                    <a:pt x="99" y="25760"/>
                    <a:pt x="99" y="25760"/>
                  </a:cubicBezTo>
                  <a:cubicBezTo>
                    <a:pt x="40" y="25760"/>
                    <a:pt x="0" y="25800"/>
                    <a:pt x="0" y="25859"/>
                  </a:cubicBezTo>
                  <a:cubicBezTo>
                    <a:pt x="0" y="25898"/>
                    <a:pt x="40" y="25938"/>
                    <a:pt x="99" y="25938"/>
                  </a:cubicBezTo>
                  <a:cubicBezTo>
                    <a:pt x="1128" y="25938"/>
                    <a:pt x="1128" y="25938"/>
                    <a:pt x="1128" y="25938"/>
                  </a:cubicBezTo>
                  <a:cubicBezTo>
                    <a:pt x="1168" y="25938"/>
                    <a:pt x="1208" y="25898"/>
                    <a:pt x="1208" y="25859"/>
                  </a:cubicBezTo>
                  <a:cubicBezTo>
                    <a:pt x="1208" y="24295"/>
                    <a:pt x="1208" y="24295"/>
                    <a:pt x="1208" y="24295"/>
                  </a:cubicBezTo>
                  <a:cubicBezTo>
                    <a:pt x="1208" y="24255"/>
                    <a:pt x="1248" y="24216"/>
                    <a:pt x="1307" y="24216"/>
                  </a:cubicBezTo>
                  <a:cubicBezTo>
                    <a:pt x="3010" y="24216"/>
                    <a:pt x="3010" y="24216"/>
                    <a:pt x="3010" y="24216"/>
                  </a:cubicBezTo>
                  <a:cubicBezTo>
                    <a:pt x="3050" y="24216"/>
                    <a:pt x="3108" y="24255"/>
                    <a:pt x="3108" y="24295"/>
                  </a:cubicBezTo>
                  <a:cubicBezTo>
                    <a:pt x="3108" y="25859"/>
                    <a:pt x="3108" y="25859"/>
                    <a:pt x="3108" y="25859"/>
                  </a:cubicBezTo>
                  <a:cubicBezTo>
                    <a:pt x="3108" y="25898"/>
                    <a:pt x="3148" y="25938"/>
                    <a:pt x="3188" y="25938"/>
                  </a:cubicBezTo>
                  <a:cubicBezTo>
                    <a:pt x="4217" y="25938"/>
                    <a:pt x="4217" y="25938"/>
                    <a:pt x="4217" y="25938"/>
                  </a:cubicBezTo>
                  <a:cubicBezTo>
                    <a:pt x="4277" y="25938"/>
                    <a:pt x="4317" y="25898"/>
                    <a:pt x="4317" y="25859"/>
                  </a:cubicBezTo>
                  <a:cubicBezTo>
                    <a:pt x="4317" y="25800"/>
                    <a:pt x="4277" y="25760"/>
                    <a:pt x="4217" y="25760"/>
                  </a:cubicBezTo>
                  <a:close/>
                  <a:moveTo>
                    <a:pt x="1307" y="1941"/>
                  </a:moveTo>
                  <a:lnTo>
                    <a:pt x="1307" y="1941"/>
                  </a:lnTo>
                  <a:cubicBezTo>
                    <a:pt x="3010" y="1941"/>
                    <a:pt x="3010" y="1941"/>
                    <a:pt x="3010" y="1941"/>
                  </a:cubicBezTo>
                  <a:cubicBezTo>
                    <a:pt x="3050" y="1941"/>
                    <a:pt x="3108" y="1980"/>
                    <a:pt x="3108" y="2040"/>
                  </a:cubicBezTo>
                  <a:cubicBezTo>
                    <a:pt x="3108" y="2990"/>
                    <a:pt x="3108" y="2990"/>
                    <a:pt x="3108" y="2990"/>
                  </a:cubicBezTo>
                  <a:cubicBezTo>
                    <a:pt x="3108" y="3029"/>
                    <a:pt x="3050" y="3089"/>
                    <a:pt x="3010" y="3089"/>
                  </a:cubicBezTo>
                  <a:cubicBezTo>
                    <a:pt x="1307" y="3089"/>
                    <a:pt x="1307" y="3089"/>
                    <a:pt x="1307" y="3089"/>
                  </a:cubicBezTo>
                  <a:cubicBezTo>
                    <a:pt x="1248" y="3089"/>
                    <a:pt x="1208" y="3029"/>
                    <a:pt x="1208" y="2990"/>
                  </a:cubicBezTo>
                  <a:cubicBezTo>
                    <a:pt x="1208" y="2040"/>
                    <a:pt x="1208" y="2040"/>
                    <a:pt x="1208" y="2040"/>
                  </a:cubicBezTo>
                  <a:cubicBezTo>
                    <a:pt x="1208" y="1980"/>
                    <a:pt x="1248" y="1941"/>
                    <a:pt x="1307" y="1941"/>
                  </a:cubicBezTo>
                  <a:close/>
                  <a:moveTo>
                    <a:pt x="3108" y="23939"/>
                  </a:moveTo>
                  <a:lnTo>
                    <a:pt x="3108" y="23939"/>
                  </a:lnTo>
                  <a:cubicBezTo>
                    <a:pt x="3108" y="23998"/>
                    <a:pt x="3050" y="24037"/>
                    <a:pt x="3010" y="24037"/>
                  </a:cubicBezTo>
                  <a:cubicBezTo>
                    <a:pt x="1307" y="24037"/>
                    <a:pt x="1307" y="24037"/>
                    <a:pt x="1307" y="24037"/>
                  </a:cubicBezTo>
                  <a:cubicBezTo>
                    <a:pt x="1248" y="24037"/>
                    <a:pt x="1208" y="23998"/>
                    <a:pt x="1208" y="23939"/>
                  </a:cubicBezTo>
                  <a:cubicBezTo>
                    <a:pt x="1208" y="22988"/>
                    <a:pt x="1208" y="22988"/>
                    <a:pt x="1208" y="22988"/>
                  </a:cubicBezTo>
                  <a:cubicBezTo>
                    <a:pt x="1208" y="22948"/>
                    <a:pt x="1248" y="22909"/>
                    <a:pt x="1307" y="22909"/>
                  </a:cubicBezTo>
                  <a:cubicBezTo>
                    <a:pt x="3010" y="22909"/>
                    <a:pt x="3010" y="22909"/>
                    <a:pt x="3010" y="22909"/>
                  </a:cubicBezTo>
                  <a:cubicBezTo>
                    <a:pt x="3050" y="22909"/>
                    <a:pt x="3108" y="22948"/>
                    <a:pt x="3108" y="22988"/>
                  </a:cubicBezTo>
                  <a:lnTo>
                    <a:pt x="3108" y="23939"/>
                  </a:lnTo>
                  <a:close/>
                  <a:moveTo>
                    <a:pt x="3108" y="22631"/>
                  </a:moveTo>
                  <a:lnTo>
                    <a:pt x="3108" y="22631"/>
                  </a:lnTo>
                  <a:cubicBezTo>
                    <a:pt x="3108" y="22691"/>
                    <a:pt x="3050" y="22730"/>
                    <a:pt x="3010" y="22730"/>
                  </a:cubicBezTo>
                  <a:cubicBezTo>
                    <a:pt x="1307" y="22730"/>
                    <a:pt x="1307" y="22730"/>
                    <a:pt x="1307" y="22730"/>
                  </a:cubicBezTo>
                  <a:cubicBezTo>
                    <a:pt x="1248" y="22730"/>
                    <a:pt x="1208" y="22691"/>
                    <a:pt x="1208" y="22631"/>
                  </a:cubicBezTo>
                  <a:cubicBezTo>
                    <a:pt x="1208" y="21681"/>
                    <a:pt x="1208" y="21681"/>
                    <a:pt x="1208" y="21681"/>
                  </a:cubicBezTo>
                  <a:cubicBezTo>
                    <a:pt x="1208" y="21642"/>
                    <a:pt x="1248" y="21602"/>
                    <a:pt x="1307" y="21602"/>
                  </a:cubicBezTo>
                  <a:cubicBezTo>
                    <a:pt x="3010" y="21602"/>
                    <a:pt x="3010" y="21602"/>
                    <a:pt x="3010" y="21602"/>
                  </a:cubicBezTo>
                  <a:cubicBezTo>
                    <a:pt x="3050" y="21602"/>
                    <a:pt x="3108" y="21642"/>
                    <a:pt x="3108" y="21681"/>
                  </a:cubicBezTo>
                  <a:lnTo>
                    <a:pt x="3108" y="22631"/>
                  </a:lnTo>
                  <a:close/>
                  <a:moveTo>
                    <a:pt x="3108" y="21325"/>
                  </a:moveTo>
                  <a:lnTo>
                    <a:pt x="3108" y="21325"/>
                  </a:lnTo>
                  <a:cubicBezTo>
                    <a:pt x="3108" y="21384"/>
                    <a:pt x="3050" y="21424"/>
                    <a:pt x="3010" y="21424"/>
                  </a:cubicBezTo>
                  <a:cubicBezTo>
                    <a:pt x="1307" y="21424"/>
                    <a:pt x="1307" y="21424"/>
                    <a:pt x="1307" y="21424"/>
                  </a:cubicBezTo>
                  <a:cubicBezTo>
                    <a:pt x="1248" y="21424"/>
                    <a:pt x="1208" y="21384"/>
                    <a:pt x="1208" y="21325"/>
                  </a:cubicBezTo>
                  <a:cubicBezTo>
                    <a:pt x="1208" y="20374"/>
                    <a:pt x="1208" y="20374"/>
                    <a:pt x="1208" y="20374"/>
                  </a:cubicBezTo>
                  <a:cubicBezTo>
                    <a:pt x="1208" y="20315"/>
                    <a:pt x="1248" y="20275"/>
                    <a:pt x="1307" y="20275"/>
                  </a:cubicBezTo>
                  <a:cubicBezTo>
                    <a:pt x="3010" y="20275"/>
                    <a:pt x="3010" y="20275"/>
                    <a:pt x="3010" y="20275"/>
                  </a:cubicBezTo>
                  <a:cubicBezTo>
                    <a:pt x="3050" y="20275"/>
                    <a:pt x="3108" y="20315"/>
                    <a:pt x="3108" y="20374"/>
                  </a:cubicBezTo>
                  <a:lnTo>
                    <a:pt x="3108" y="21325"/>
                  </a:lnTo>
                  <a:close/>
                  <a:moveTo>
                    <a:pt x="3108" y="20018"/>
                  </a:moveTo>
                  <a:lnTo>
                    <a:pt x="3108" y="20018"/>
                  </a:lnTo>
                  <a:cubicBezTo>
                    <a:pt x="3108" y="20058"/>
                    <a:pt x="3050" y="20097"/>
                    <a:pt x="3010" y="20097"/>
                  </a:cubicBezTo>
                  <a:cubicBezTo>
                    <a:pt x="1307" y="20097"/>
                    <a:pt x="1307" y="20097"/>
                    <a:pt x="1307" y="20097"/>
                  </a:cubicBezTo>
                  <a:cubicBezTo>
                    <a:pt x="1248" y="20097"/>
                    <a:pt x="1208" y="20058"/>
                    <a:pt x="1208" y="20018"/>
                  </a:cubicBezTo>
                  <a:cubicBezTo>
                    <a:pt x="1208" y="19067"/>
                    <a:pt x="1208" y="19067"/>
                    <a:pt x="1208" y="19067"/>
                  </a:cubicBezTo>
                  <a:cubicBezTo>
                    <a:pt x="1208" y="19008"/>
                    <a:pt x="1248" y="18968"/>
                    <a:pt x="1307" y="18968"/>
                  </a:cubicBezTo>
                  <a:cubicBezTo>
                    <a:pt x="3010" y="18968"/>
                    <a:pt x="3010" y="18968"/>
                    <a:pt x="3010" y="18968"/>
                  </a:cubicBezTo>
                  <a:cubicBezTo>
                    <a:pt x="3050" y="18968"/>
                    <a:pt x="3108" y="19008"/>
                    <a:pt x="3108" y="19067"/>
                  </a:cubicBezTo>
                  <a:lnTo>
                    <a:pt x="3108" y="20018"/>
                  </a:lnTo>
                  <a:close/>
                  <a:moveTo>
                    <a:pt x="3108" y="18711"/>
                  </a:moveTo>
                  <a:lnTo>
                    <a:pt x="3108" y="18711"/>
                  </a:lnTo>
                  <a:cubicBezTo>
                    <a:pt x="3108" y="18751"/>
                    <a:pt x="3050" y="18790"/>
                    <a:pt x="3010" y="18790"/>
                  </a:cubicBezTo>
                  <a:cubicBezTo>
                    <a:pt x="1307" y="18790"/>
                    <a:pt x="1307" y="18790"/>
                    <a:pt x="1307" y="18790"/>
                  </a:cubicBezTo>
                  <a:cubicBezTo>
                    <a:pt x="1248" y="18790"/>
                    <a:pt x="1208" y="18751"/>
                    <a:pt x="1208" y="18711"/>
                  </a:cubicBezTo>
                  <a:cubicBezTo>
                    <a:pt x="1208" y="17761"/>
                    <a:pt x="1208" y="17761"/>
                    <a:pt x="1208" y="17761"/>
                  </a:cubicBezTo>
                  <a:cubicBezTo>
                    <a:pt x="1208" y="17701"/>
                    <a:pt x="1248" y="17661"/>
                    <a:pt x="1307" y="17661"/>
                  </a:cubicBezTo>
                  <a:cubicBezTo>
                    <a:pt x="3010" y="17661"/>
                    <a:pt x="3010" y="17661"/>
                    <a:pt x="3010" y="17661"/>
                  </a:cubicBezTo>
                  <a:cubicBezTo>
                    <a:pt x="3050" y="17661"/>
                    <a:pt x="3108" y="17701"/>
                    <a:pt x="3108" y="17761"/>
                  </a:cubicBezTo>
                  <a:lnTo>
                    <a:pt x="3108" y="18711"/>
                  </a:lnTo>
                  <a:close/>
                  <a:moveTo>
                    <a:pt x="3108" y="17404"/>
                  </a:moveTo>
                  <a:lnTo>
                    <a:pt x="3108" y="17404"/>
                  </a:lnTo>
                  <a:cubicBezTo>
                    <a:pt x="3108" y="17444"/>
                    <a:pt x="3050" y="17483"/>
                    <a:pt x="3010" y="17483"/>
                  </a:cubicBezTo>
                  <a:cubicBezTo>
                    <a:pt x="1307" y="17483"/>
                    <a:pt x="1307" y="17483"/>
                    <a:pt x="1307" y="17483"/>
                  </a:cubicBezTo>
                  <a:cubicBezTo>
                    <a:pt x="1248" y="17483"/>
                    <a:pt x="1208" y="17444"/>
                    <a:pt x="1208" y="17404"/>
                  </a:cubicBezTo>
                  <a:cubicBezTo>
                    <a:pt x="1208" y="16434"/>
                    <a:pt x="1208" y="16434"/>
                    <a:pt x="1208" y="16434"/>
                  </a:cubicBezTo>
                  <a:cubicBezTo>
                    <a:pt x="1208" y="16394"/>
                    <a:pt x="1248" y="16355"/>
                    <a:pt x="1307" y="16355"/>
                  </a:cubicBezTo>
                  <a:cubicBezTo>
                    <a:pt x="3010" y="16355"/>
                    <a:pt x="3010" y="16355"/>
                    <a:pt x="3010" y="16355"/>
                  </a:cubicBezTo>
                  <a:cubicBezTo>
                    <a:pt x="3050" y="16355"/>
                    <a:pt x="3108" y="16394"/>
                    <a:pt x="3108" y="16434"/>
                  </a:cubicBezTo>
                  <a:lnTo>
                    <a:pt x="3108" y="17404"/>
                  </a:lnTo>
                  <a:close/>
                  <a:moveTo>
                    <a:pt x="3108" y="16077"/>
                  </a:moveTo>
                  <a:lnTo>
                    <a:pt x="3108" y="16077"/>
                  </a:lnTo>
                  <a:cubicBezTo>
                    <a:pt x="3108" y="16137"/>
                    <a:pt x="3050" y="16177"/>
                    <a:pt x="3010" y="16177"/>
                  </a:cubicBezTo>
                  <a:cubicBezTo>
                    <a:pt x="1307" y="16177"/>
                    <a:pt x="1307" y="16177"/>
                    <a:pt x="1307" y="16177"/>
                  </a:cubicBezTo>
                  <a:cubicBezTo>
                    <a:pt x="1248" y="16177"/>
                    <a:pt x="1208" y="16137"/>
                    <a:pt x="1208" y="16077"/>
                  </a:cubicBezTo>
                  <a:cubicBezTo>
                    <a:pt x="1208" y="15127"/>
                    <a:pt x="1208" y="15127"/>
                    <a:pt x="1208" y="15127"/>
                  </a:cubicBezTo>
                  <a:cubicBezTo>
                    <a:pt x="1208" y="15088"/>
                    <a:pt x="1248" y="15048"/>
                    <a:pt x="1307" y="15048"/>
                  </a:cubicBezTo>
                  <a:cubicBezTo>
                    <a:pt x="3010" y="15048"/>
                    <a:pt x="3010" y="15048"/>
                    <a:pt x="3010" y="15048"/>
                  </a:cubicBezTo>
                  <a:cubicBezTo>
                    <a:pt x="3050" y="15048"/>
                    <a:pt x="3108" y="15088"/>
                    <a:pt x="3108" y="15127"/>
                  </a:cubicBezTo>
                  <a:lnTo>
                    <a:pt x="3108" y="16077"/>
                  </a:lnTo>
                  <a:close/>
                  <a:moveTo>
                    <a:pt x="3108" y="14771"/>
                  </a:moveTo>
                  <a:lnTo>
                    <a:pt x="3108" y="14771"/>
                  </a:lnTo>
                  <a:cubicBezTo>
                    <a:pt x="3108" y="14830"/>
                    <a:pt x="3050" y="14870"/>
                    <a:pt x="3010" y="14870"/>
                  </a:cubicBezTo>
                  <a:cubicBezTo>
                    <a:pt x="1307" y="14870"/>
                    <a:pt x="1307" y="14870"/>
                    <a:pt x="1307" y="14870"/>
                  </a:cubicBezTo>
                  <a:cubicBezTo>
                    <a:pt x="1248" y="14870"/>
                    <a:pt x="1208" y="14830"/>
                    <a:pt x="1208" y="14771"/>
                  </a:cubicBezTo>
                  <a:cubicBezTo>
                    <a:pt x="1208" y="13820"/>
                    <a:pt x="1208" y="13820"/>
                    <a:pt x="1208" y="13820"/>
                  </a:cubicBezTo>
                  <a:cubicBezTo>
                    <a:pt x="1208" y="13780"/>
                    <a:pt x="1248" y="13741"/>
                    <a:pt x="1307" y="13741"/>
                  </a:cubicBezTo>
                  <a:cubicBezTo>
                    <a:pt x="3010" y="13741"/>
                    <a:pt x="3010" y="13741"/>
                    <a:pt x="3010" y="13741"/>
                  </a:cubicBezTo>
                  <a:cubicBezTo>
                    <a:pt x="3050" y="13741"/>
                    <a:pt x="3108" y="13780"/>
                    <a:pt x="3108" y="13820"/>
                  </a:cubicBezTo>
                  <a:lnTo>
                    <a:pt x="3108" y="14771"/>
                  </a:lnTo>
                  <a:close/>
                  <a:moveTo>
                    <a:pt x="3108" y="13464"/>
                  </a:moveTo>
                  <a:lnTo>
                    <a:pt x="3108" y="13464"/>
                  </a:lnTo>
                  <a:cubicBezTo>
                    <a:pt x="3108" y="13523"/>
                    <a:pt x="3050" y="13562"/>
                    <a:pt x="3010" y="13562"/>
                  </a:cubicBezTo>
                  <a:cubicBezTo>
                    <a:pt x="1307" y="13562"/>
                    <a:pt x="1307" y="13562"/>
                    <a:pt x="1307" y="13562"/>
                  </a:cubicBezTo>
                  <a:cubicBezTo>
                    <a:pt x="1248" y="13562"/>
                    <a:pt x="1208" y="13523"/>
                    <a:pt x="1208" y="13464"/>
                  </a:cubicBezTo>
                  <a:cubicBezTo>
                    <a:pt x="1208" y="12514"/>
                    <a:pt x="1208" y="12514"/>
                    <a:pt x="1208" y="12514"/>
                  </a:cubicBezTo>
                  <a:cubicBezTo>
                    <a:pt x="1208" y="12475"/>
                    <a:pt x="1248" y="12435"/>
                    <a:pt x="1307" y="12435"/>
                  </a:cubicBezTo>
                  <a:cubicBezTo>
                    <a:pt x="3010" y="12435"/>
                    <a:pt x="3010" y="12435"/>
                    <a:pt x="3010" y="12435"/>
                  </a:cubicBezTo>
                  <a:cubicBezTo>
                    <a:pt x="3050" y="12435"/>
                    <a:pt x="3108" y="12475"/>
                    <a:pt x="3108" y="12514"/>
                  </a:cubicBezTo>
                  <a:lnTo>
                    <a:pt x="3108" y="13464"/>
                  </a:lnTo>
                  <a:close/>
                  <a:moveTo>
                    <a:pt x="3108" y="12158"/>
                  </a:moveTo>
                  <a:lnTo>
                    <a:pt x="3108" y="12158"/>
                  </a:lnTo>
                  <a:cubicBezTo>
                    <a:pt x="3108" y="12218"/>
                    <a:pt x="3050" y="12257"/>
                    <a:pt x="3010" y="12257"/>
                  </a:cubicBezTo>
                  <a:cubicBezTo>
                    <a:pt x="1307" y="12257"/>
                    <a:pt x="1307" y="12257"/>
                    <a:pt x="1307" y="12257"/>
                  </a:cubicBezTo>
                  <a:cubicBezTo>
                    <a:pt x="1248" y="12257"/>
                    <a:pt x="1208" y="12218"/>
                    <a:pt x="1208" y="12158"/>
                  </a:cubicBezTo>
                  <a:cubicBezTo>
                    <a:pt x="1208" y="11208"/>
                    <a:pt x="1208" y="11208"/>
                    <a:pt x="1208" y="11208"/>
                  </a:cubicBezTo>
                  <a:cubicBezTo>
                    <a:pt x="1208" y="11148"/>
                    <a:pt x="1248" y="11109"/>
                    <a:pt x="1307" y="11109"/>
                  </a:cubicBezTo>
                  <a:cubicBezTo>
                    <a:pt x="3010" y="11109"/>
                    <a:pt x="3010" y="11109"/>
                    <a:pt x="3010" y="11109"/>
                  </a:cubicBezTo>
                  <a:cubicBezTo>
                    <a:pt x="3050" y="11109"/>
                    <a:pt x="3108" y="11148"/>
                    <a:pt x="3108" y="11208"/>
                  </a:cubicBezTo>
                  <a:lnTo>
                    <a:pt x="3108" y="12158"/>
                  </a:lnTo>
                  <a:close/>
                  <a:moveTo>
                    <a:pt x="3108" y="10851"/>
                  </a:moveTo>
                  <a:lnTo>
                    <a:pt x="3108" y="10851"/>
                  </a:lnTo>
                  <a:cubicBezTo>
                    <a:pt x="3108" y="10891"/>
                    <a:pt x="3050" y="10930"/>
                    <a:pt x="3010" y="10930"/>
                  </a:cubicBezTo>
                  <a:cubicBezTo>
                    <a:pt x="1307" y="10930"/>
                    <a:pt x="1307" y="10930"/>
                    <a:pt x="1307" y="10930"/>
                  </a:cubicBezTo>
                  <a:cubicBezTo>
                    <a:pt x="1248" y="10930"/>
                    <a:pt x="1208" y="10891"/>
                    <a:pt x="1208" y="10851"/>
                  </a:cubicBezTo>
                  <a:cubicBezTo>
                    <a:pt x="1208" y="9900"/>
                    <a:pt x="1208" y="9900"/>
                    <a:pt x="1208" y="9900"/>
                  </a:cubicBezTo>
                  <a:cubicBezTo>
                    <a:pt x="1208" y="9841"/>
                    <a:pt x="1248" y="9802"/>
                    <a:pt x="1307" y="9802"/>
                  </a:cubicBezTo>
                  <a:cubicBezTo>
                    <a:pt x="3010" y="9802"/>
                    <a:pt x="3010" y="9802"/>
                    <a:pt x="3010" y="9802"/>
                  </a:cubicBezTo>
                  <a:cubicBezTo>
                    <a:pt x="3050" y="9802"/>
                    <a:pt x="3108" y="9841"/>
                    <a:pt x="3108" y="9900"/>
                  </a:cubicBezTo>
                  <a:lnTo>
                    <a:pt x="3108" y="10851"/>
                  </a:lnTo>
                  <a:close/>
                  <a:moveTo>
                    <a:pt x="3108" y="9544"/>
                  </a:moveTo>
                  <a:lnTo>
                    <a:pt x="3108" y="9544"/>
                  </a:lnTo>
                  <a:cubicBezTo>
                    <a:pt x="3108" y="9584"/>
                    <a:pt x="3050" y="9624"/>
                    <a:pt x="3010" y="9624"/>
                  </a:cubicBezTo>
                  <a:cubicBezTo>
                    <a:pt x="1307" y="9624"/>
                    <a:pt x="1307" y="9624"/>
                    <a:pt x="1307" y="9624"/>
                  </a:cubicBezTo>
                  <a:cubicBezTo>
                    <a:pt x="1248" y="9624"/>
                    <a:pt x="1208" y="9584"/>
                    <a:pt x="1208" y="9544"/>
                  </a:cubicBezTo>
                  <a:cubicBezTo>
                    <a:pt x="1208" y="8594"/>
                    <a:pt x="1208" y="8594"/>
                    <a:pt x="1208" y="8594"/>
                  </a:cubicBezTo>
                  <a:cubicBezTo>
                    <a:pt x="1208" y="8534"/>
                    <a:pt x="1248" y="8495"/>
                    <a:pt x="1307" y="8495"/>
                  </a:cubicBezTo>
                  <a:cubicBezTo>
                    <a:pt x="3010" y="8495"/>
                    <a:pt x="3010" y="8495"/>
                    <a:pt x="3010" y="8495"/>
                  </a:cubicBezTo>
                  <a:cubicBezTo>
                    <a:pt x="3050" y="8495"/>
                    <a:pt x="3108" y="8534"/>
                    <a:pt x="3108" y="8594"/>
                  </a:cubicBezTo>
                  <a:lnTo>
                    <a:pt x="3108" y="9544"/>
                  </a:lnTo>
                  <a:close/>
                  <a:moveTo>
                    <a:pt x="3108" y="8237"/>
                  </a:moveTo>
                  <a:lnTo>
                    <a:pt x="3108" y="8237"/>
                  </a:lnTo>
                  <a:cubicBezTo>
                    <a:pt x="3108" y="8277"/>
                    <a:pt x="3050" y="8316"/>
                    <a:pt x="3010" y="8316"/>
                  </a:cubicBezTo>
                  <a:cubicBezTo>
                    <a:pt x="1307" y="8316"/>
                    <a:pt x="1307" y="8316"/>
                    <a:pt x="1307" y="8316"/>
                  </a:cubicBezTo>
                  <a:cubicBezTo>
                    <a:pt x="1248" y="8316"/>
                    <a:pt x="1208" y="8277"/>
                    <a:pt x="1208" y="8237"/>
                  </a:cubicBezTo>
                  <a:cubicBezTo>
                    <a:pt x="1208" y="7287"/>
                    <a:pt x="1208" y="7287"/>
                    <a:pt x="1208" y="7287"/>
                  </a:cubicBezTo>
                  <a:cubicBezTo>
                    <a:pt x="1208" y="7228"/>
                    <a:pt x="1248" y="7188"/>
                    <a:pt x="1307" y="7188"/>
                  </a:cubicBezTo>
                  <a:cubicBezTo>
                    <a:pt x="3010" y="7188"/>
                    <a:pt x="3010" y="7188"/>
                    <a:pt x="3010" y="7188"/>
                  </a:cubicBezTo>
                  <a:cubicBezTo>
                    <a:pt x="3050" y="7188"/>
                    <a:pt x="3108" y="7228"/>
                    <a:pt x="3108" y="7287"/>
                  </a:cubicBezTo>
                  <a:lnTo>
                    <a:pt x="3108" y="8237"/>
                  </a:lnTo>
                  <a:close/>
                  <a:moveTo>
                    <a:pt x="3108" y="6911"/>
                  </a:moveTo>
                  <a:lnTo>
                    <a:pt x="3108" y="6911"/>
                  </a:lnTo>
                  <a:cubicBezTo>
                    <a:pt x="3108" y="6970"/>
                    <a:pt x="3050" y="7010"/>
                    <a:pt x="3010" y="7010"/>
                  </a:cubicBezTo>
                  <a:cubicBezTo>
                    <a:pt x="1307" y="7010"/>
                    <a:pt x="1307" y="7010"/>
                    <a:pt x="1307" y="7010"/>
                  </a:cubicBezTo>
                  <a:cubicBezTo>
                    <a:pt x="1248" y="7010"/>
                    <a:pt x="1208" y="6970"/>
                    <a:pt x="1208" y="6911"/>
                  </a:cubicBezTo>
                  <a:cubicBezTo>
                    <a:pt x="1208" y="5961"/>
                    <a:pt x="1208" y="5961"/>
                    <a:pt x="1208" y="5961"/>
                  </a:cubicBezTo>
                  <a:cubicBezTo>
                    <a:pt x="1208" y="5921"/>
                    <a:pt x="1248" y="5881"/>
                    <a:pt x="1307" y="5881"/>
                  </a:cubicBezTo>
                  <a:cubicBezTo>
                    <a:pt x="3010" y="5881"/>
                    <a:pt x="3010" y="5881"/>
                    <a:pt x="3010" y="5881"/>
                  </a:cubicBezTo>
                  <a:cubicBezTo>
                    <a:pt x="3050" y="5881"/>
                    <a:pt x="3108" y="5921"/>
                    <a:pt x="3108" y="5961"/>
                  </a:cubicBezTo>
                  <a:lnTo>
                    <a:pt x="3108" y="6911"/>
                  </a:lnTo>
                  <a:close/>
                  <a:moveTo>
                    <a:pt x="3108" y="5604"/>
                  </a:moveTo>
                  <a:lnTo>
                    <a:pt x="3108" y="5604"/>
                  </a:lnTo>
                  <a:cubicBezTo>
                    <a:pt x="3108" y="5663"/>
                    <a:pt x="3050" y="5703"/>
                    <a:pt x="3010" y="5703"/>
                  </a:cubicBezTo>
                  <a:cubicBezTo>
                    <a:pt x="1307" y="5703"/>
                    <a:pt x="1307" y="5703"/>
                    <a:pt x="1307" y="5703"/>
                  </a:cubicBezTo>
                  <a:cubicBezTo>
                    <a:pt x="1248" y="5703"/>
                    <a:pt x="1208" y="5663"/>
                    <a:pt x="1208" y="5604"/>
                  </a:cubicBezTo>
                  <a:cubicBezTo>
                    <a:pt x="1208" y="4653"/>
                    <a:pt x="1208" y="4653"/>
                    <a:pt x="1208" y="4653"/>
                  </a:cubicBezTo>
                  <a:cubicBezTo>
                    <a:pt x="1208" y="4614"/>
                    <a:pt x="1248" y="4574"/>
                    <a:pt x="1307" y="4574"/>
                  </a:cubicBezTo>
                  <a:cubicBezTo>
                    <a:pt x="3010" y="4574"/>
                    <a:pt x="3010" y="4574"/>
                    <a:pt x="3010" y="4574"/>
                  </a:cubicBezTo>
                  <a:cubicBezTo>
                    <a:pt x="3050" y="4574"/>
                    <a:pt x="3108" y="4614"/>
                    <a:pt x="3108" y="4653"/>
                  </a:cubicBezTo>
                  <a:lnTo>
                    <a:pt x="3108" y="5604"/>
                  </a:lnTo>
                  <a:close/>
                  <a:moveTo>
                    <a:pt x="3108" y="4297"/>
                  </a:moveTo>
                  <a:lnTo>
                    <a:pt x="3108" y="4297"/>
                  </a:lnTo>
                  <a:cubicBezTo>
                    <a:pt x="3108" y="4356"/>
                    <a:pt x="3050" y="4396"/>
                    <a:pt x="3010" y="4396"/>
                  </a:cubicBezTo>
                  <a:cubicBezTo>
                    <a:pt x="1307" y="4396"/>
                    <a:pt x="1307" y="4396"/>
                    <a:pt x="1307" y="4396"/>
                  </a:cubicBezTo>
                  <a:cubicBezTo>
                    <a:pt x="1248" y="4396"/>
                    <a:pt x="1208" y="4356"/>
                    <a:pt x="1208" y="4297"/>
                  </a:cubicBezTo>
                  <a:cubicBezTo>
                    <a:pt x="1208" y="3842"/>
                    <a:pt x="1208" y="3842"/>
                    <a:pt x="1208" y="3842"/>
                  </a:cubicBezTo>
                  <a:cubicBezTo>
                    <a:pt x="1208" y="3346"/>
                    <a:pt x="1208" y="3346"/>
                    <a:pt x="1208" y="3346"/>
                  </a:cubicBezTo>
                  <a:cubicBezTo>
                    <a:pt x="1208" y="3307"/>
                    <a:pt x="1248" y="3267"/>
                    <a:pt x="1307" y="3267"/>
                  </a:cubicBezTo>
                  <a:cubicBezTo>
                    <a:pt x="3010" y="3267"/>
                    <a:pt x="3010" y="3267"/>
                    <a:pt x="3010" y="3267"/>
                  </a:cubicBezTo>
                  <a:cubicBezTo>
                    <a:pt x="3050" y="3267"/>
                    <a:pt x="3108" y="3307"/>
                    <a:pt x="3108" y="3346"/>
                  </a:cubicBezTo>
                  <a:cubicBezTo>
                    <a:pt x="3108" y="3842"/>
                    <a:pt x="3108" y="3842"/>
                    <a:pt x="3108" y="3842"/>
                  </a:cubicBezTo>
                  <a:lnTo>
                    <a:pt x="3108" y="429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"/>
            <p:cNvSpPr>
              <a:spLocks noChangeArrowheads="1"/>
            </p:cNvSpPr>
            <p:nvPr/>
          </p:nvSpPr>
          <p:spPr bwMode="auto">
            <a:xfrm>
              <a:off x="2657472" y="2298698"/>
              <a:ext cx="2195510" cy="4525960"/>
            </a:xfrm>
            <a:custGeom>
              <a:avLst/>
              <a:gdLst>
                <a:gd name="T0" fmla="*/ 5524 w 6099"/>
                <a:gd name="T1" fmla="*/ 3366 h 12573"/>
                <a:gd name="T2" fmla="*/ 5524 w 6099"/>
                <a:gd name="T3" fmla="*/ 3366 h 12573"/>
                <a:gd name="T4" fmla="*/ 4870 w 6099"/>
                <a:gd name="T5" fmla="*/ 3465 h 12573"/>
                <a:gd name="T6" fmla="*/ 2020 w 6099"/>
                <a:gd name="T7" fmla="*/ 139 h 12573"/>
                <a:gd name="T8" fmla="*/ 1545 w 6099"/>
                <a:gd name="T9" fmla="*/ 99 h 12573"/>
                <a:gd name="T10" fmla="*/ 1525 w 6099"/>
                <a:gd name="T11" fmla="*/ 575 h 12573"/>
                <a:gd name="T12" fmla="*/ 4217 w 6099"/>
                <a:gd name="T13" fmla="*/ 3703 h 12573"/>
                <a:gd name="T14" fmla="*/ 2950 w 6099"/>
                <a:gd name="T15" fmla="*/ 3386 h 12573"/>
                <a:gd name="T16" fmla="*/ 1901 w 6099"/>
                <a:gd name="T17" fmla="*/ 1782 h 12573"/>
                <a:gd name="T18" fmla="*/ 1445 w 6099"/>
                <a:gd name="T19" fmla="*/ 1683 h 12573"/>
                <a:gd name="T20" fmla="*/ 1347 w 6099"/>
                <a:gd name="T21" fmla="*/ 2138 h 12573"/>
                <a:gd name="T22" fmla="*/ 2475 w 6099"/>
                <a:gd name="T23" fmla="*/ 3841 h 12573"/>
                <a:gd name="T24" fmla="*/ 2654 w 6099"/>
                <a:gd name="T25" fmla="*/ 3980 h 12573"/>
                <a:gd name="T26" fmla="*/ 4415 w 6099"/>
                <a:gd name="T27" fmla="*/ 4416 h 12573"/>
                <a:gd name="T28" fmla="*/ 3722 w 6099"/>
                <a:gd name="T29" fmla="*/ 6494 h 12573"/>
                <a:gd name="T30" fmla="*/ 2079 w 6099"/>
                <a:gd name="T31" fmla="*/ 5564 h 12573"/>
                <a:gd name="T32" fmla="*/ 1624 w 6099"/>
                <a:gd name="T33" fmla="*/ 5663 h 12573"/>
                <a:gd name="T34" fmla="*/ 99 w 6099"/>
                <a:gd name="T35" fmla="*/ 7840 h 12573"/>
                <a:gd name="T36" fmla="*/ 178 w 6099"/>
                <a:gd name="T37" fmla="*/ 8335 h 12573"/>
                <a:gd name="T38" fmla="*/ 674 w 6099"/>
                <a:gd name="T39" fmla="*/ 8256 h 12573"/>
                <a:gd name="T40" fmla="*/ 2000 w 6099"/>
                <a:gd name="T41" fmla="*/ 6316 h 12573"/>
                <a:gd name="T42" fmla="*/ 3504 w 6099"/>
                <a:gd name="T43" fmla="*/ 7168 h 12573"/>
                <a:gd name="T44" fmla="*/ 3484 w 6099"/>
                <a:gd name="T45" fmla="*/ 7247 h 12573"/>
                <a:gd name="T46" fmla="*/ 3544 w 6099"/>
                <a:gd name="T47" fmla="*/ 7820 h 12573"/>
                <a:gd name="T48" fmla="*/ 1228 w 6099"/>
                <a:gd name="T49" fmla="*/ 12058 h 12573"/>
                <a:gd name="T50" fmla="*/ 1366 w 6099"/>
                <a:gd name="T51" fmla="*/ 12513 h 12573"/>
                <a:gd name="T52" fmla="*/ 1525 w 6099"/>
                <a:gd name="T53" fmla="*/ 12572 h 12573"/>
                <a:gd name="T54" fmla="*/ 1841 w 6099"/>
                <a:gd name="T55" fmla="*/ 12375 h 12573"/>
                <a:gd name="T56" fmla="*/ 4137 w 6099"/>
                <a:gd name="T57" fmla="*/ 8176 h 12573"/>
                <a:gd name="T58" fmla="*/ 4158 w 6099"/>
                <a:gd name="T59" fmla="*/ 8176 h 12573"/>
                <a:gd name="T60" fmla="*/ 4830 w 6099"/>
                <a:gd name="T61" fmla="*/ 7702 h 12573"/>
                <a:gd name="T62" fmla="*/ 5979 w 6099"/>
                <a:gd name="T63" fmla="*/ 4277 h 12573"/>
                <a:gd name="T64" fmla="*/ 5524 w 6099"/>
                <a:gd name="T65" fmla="*/ 3366 h 1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9" h="12573">
                  <a:moveTo>
                    <a:pt x="5524" y="3366"/>
                  </a:moveTo>
                  <a:lnTo>
                    <a:pt x="5524" y="3366"/>
                  </a:lnTo>
                  <a:cubicBezTo>
                    <a:pt x="5286" y="3287"/>
                    <a:pt x="5048" y="3347"/>
                    <a:pt x="4870" y="3465"/>
                  </a:cubicBezTo>
                  <a:cubicBezTo>
                    <a:pt x="2020" y="139"/>
                    <a:pt x="2020" y="139"/>
                    <a:pt x="2020" y="139"/>
                  </a:cubicBezTo>
                  <a:cubicBezTo>
                    <a:pt x="1901" y="0"/>
                    <a:pt x="1683" y="0"/>
                    <a:pt x="1545" y="99"/>
                  </a:cubicBezTo>
                  <a:cubicBezTo>
                    <a:pt x="1426" y="218"/>
                    <a:pt x="1406" y="436"/>
                    <a:pt x="1525" y="575"/>
                  </a:cubicBezTo>
                  <a:cubicBezTo>
                    <a:pt x="4217" y="3703"/>
                    <a:pt x="4217" y="3703"/>
                    <a:pt x="4217" y="3703"/>
                  </a:cubicBezTo>
                  <a:cubicBezTo>
                    <a:pt x="2950" y="3386"/>
                    <a:pt x="2950" y="3386"/>
                    <a:pt x="2950" y="3386"/>
                  </a:cubicBezTo>
                  <a:cubicBezTo>
                    <a:pt x="1901" y="1782"/>
                    <a:pt x="1901" y="1782"/>
                    <a:pt x="1901" y="1782"/>
                  </a:cubicBezTo>
                  <a:cubicBezTo>
                    <a:pt x="1802" y="1624"/>
                    <a:pt x="1604" y="1584"/>
                    <a:pt x="1445" y="1683"/>
                  </a:cubicBezTo>
                  <a:cubicBezTo>
                    <a:pt x="1287" y="1782"/>
                    <a:pt x="1248" y="1980"/>
                    <a:pt x="1347" y="2138"/>
                  </a:cubicBezTo>
                  <a:cubicBezTo>
                    <a:pt x="2475" y="3841"/>
                    <a:pt x="2475" y="3841"/>
                    <a:pt x="2475" y="3841"/>
                  </a:cubicBezTo>
                  <a:cubicBezTo>
                    <a:pt x="2515" y="3921"/>
                    <a:pt x="2575" y="3960"/>
                    <a:pt x="2654" y="3980"/>
                  </a:cubicBezTo>
                  <a:cubicBezTo>
                    <a:pt x="4415" y="4416"/>
                    <a:pt x="4415" y="4416"/>
                    <a:pt x="4415" y="4416"/>
                  </a:cubicBezTo>
                  <a:cubicBezTo>
                    <a:pt x="3722" y="6494"/>
                    <a:pt x="3722" y="6494"/>
                    <a:pt x="3722" y="6494"/>
                  </a:cubicBezTo>
                  <a:cubicBezTo>
                    <a:pt x="2079" y="5564"/>
                    <a:pt x="2079" y="5564"/>
                    <a:pt x="2079" y="5564"/>
                  </a:cubicBezTo>
                  <a:cubicBezTo>
                    <a:pt x="1921" y="5465"/>
                    <a:pt x="1723" y="5524"/>
                    <a:pt x="1624" y="5663"/>
                  </a:cubicBezTo>
                  <a:cubicBezTo>
                    <a:pt x="99" y="7840"/>
                    <a:pt x="99" y="7840"/>
                    <a:pt x="99" y="7840"/>
                  </a:cubicBezTo>
                  <a:cubicBezTo>
                    <a:pt x="0" y="7998"/>
                    <a:pt x="20" y="8216"/>
                    <a:pt x="178" y="8335"/>
                  </a:cubicBezTo>
                  <a:cubicBezTo>
                    <a:pt x="337" y="8434"/>
                    <a:pt x="555" y="8415"/>
                    <a:pt x="674" y="8256"/>
                  </a:cubicBezTo>
                  <a:cubicBezTo>
                    <a:pt x="2000" y="6316"/>
                    <a:pt x="2000" y="6316"/>
                    <a:pt x="2000" y="6316"/>
                  </a:cubicBezTo>
                  <a:cubicBezTo>
                    <a:pt x="3504" y="7168"/>
                    <a:pt x="3504" y="7168"/>
                    <a:pt x="3504" y="7168"/>
                  </a:cubicBezTo>
                  <a:cubicBezTo>
                    <a:pt x="3484" y="7247"/>
                    <a:pt x="3484" y="7247"/>
                    <a:pt x="3484" y="7247"/>
                  </a:cubicBezTo>
                  <a:cubicBezTo>
                    <a:pt x="3406" y="7445"/>
                    <a:pt x="3445" y="7662"/>
                    <a:pt x="3544" y="7820"/>
                  </a:cubicBezTo>
                  <a:cubicBezTo>
                    <a:pt x="1228" y="12058"/>
                    <a:pt x="1228" y="12058"/>
                    <a:pt x="1228" y="12058"/>
                  </a:cubicBezTo>
                  <a:cubicBezTo>
                    <a:pt x="1129" y="12216"/>
                    <a:pt x="1188" y="12434"/>
                    <a:pt x="1366" y="12513"/>
                  </a:cubicBezTo>
                  <a:cubicBezTo>
                    <a:pt x="1426" y="12553"/>
                    <a:pt x="1485" y="12572"/>
                    <a:pt x="1525" y="12572"/>
                  </a:cubicBezTo>
                  <a:cubicBezTo>
                    <a:pt x="1663" y="12572"/>
                    <a:pt x="1783" y="12493"/>
                    <a:pt x="1841" y="12375"/>
                  </a:cubicBezTo>
                  <a:cubicBezTo>
                    <a:pt x="4137" y="8176"/>
                    <a:pt x="4137" y="8176"/>
                    <a:pt x="4137" y="8176"/>
                  </a:cubicBezTo>
                  <a:cubicBezTo>
                    <a:pt x="4137" y="8176"/>
                    <a:pt x="4137" y="8176"/>
                    <a:pt x="4158" y="8176"/>
                  </a:cubicBezTo>
                  <a:cubicBezTo>
                    <a:pt x="4454" y="8176"/>
                    <a:pt x="4732" y="7998"/>
                    <a:pt x="4830" y="7702"/>
                  </a:cubicBezTo>
                  <a:cubicBezTo>
                    <a:pt x="5979" y="4277"/>
                    <a:pt x="5979" y="4277"/>
                    <a:pt x="5979" y="4277"/>
                  </a:cubicBezTo>
                  <a:cubicBezTo>
                    <a:pt x="6098" y="3901"/>
                    <a:pt x="5900" y="3485"/>
                    <a:pt x="5524" y="3366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3"/>
            <p:cNvSpPr>
              <a:spLocks noChangeArrowheads="1"/>
            </p:cNvSpPr>
            <p:nvPr/>
          </p:nvSpPr>
          <p:spPr bwMode="auto">
            <a:xfrm>
              <a:off x="3989383" y="2441573"/>
              <a:ext cx="1562099" cy="1633536"/>
            </a:xfrm>
            <a:custGeom>
              <a:avLst/>
              <a:gdLst>
                <a:gd name="T0" fmla="*/ 1366 w 4337"/>
                <a:gd name="T1" fmla="*/ 792 h 4536"/>
                <a:gd name="T2" fmla="*/ 1366 w 4337"/>
                <a:gd name="T3" fmla="*/ 792 h 4536"/>
                <a:gd name="T4" fmla="*/ 1386 w 4337"/>
                <a:gd name="T5" fmla="*/ 792 h 4536"/>
                <a:gd name="T6" fmla="*/ 1465 w 4337"/>
                <a:gd name="T7" fmla="*/ 673 h 4536"/>
                <a:gd name="T8" fmla="*/ 3564 w 4337"/>
                <a:gd name="T9" fmla="*/ 554 h 4536"/>
                <a:gd name="T10" fmla="*/ 3802 w 4337"/>
                <a:gd name="T11" fmla="*/ 2752 h 4536"/>
                <a:gd name="T12" fmla="*/ 0 w 4337"/>
                <a:gd name="T13" fmla="*/ 2356 h 4536"/>
                <a:gd name="T14" fmla="*/ 614 w 4337"/>
                <a:gd name="T15" fmla="*/ 1643 h 4536"/>
                <a:gd name="T16" fmla="*/ 178 w 4337"/>
                <a:gd name="T17" fmla="*/ 1267 h 4536"/>
                <a:gd name="T18" fmla="*/ 1366 w 4337"/>
                <a:gd name="T19" fmla="*/ 792 h 4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37" h="4536">
                  <a:moveTo>
                    <a:pt x="1366" y="792"/>
                  </a:moveTo>
                  <a:lnTo>
                    <a:pt x="1366" y="792"/>
                  </a:lnTo>
                  <a:cubicBezTo>
                    <a:pt x="1386" y="792"/>
                    <a:pt x="1386" y="792"/>
                    <a:pt x="1386" y="792"/>
                  </a:cubicBezTo>
                  <a:cubicBezTo>
                    <a:pt x="1406" y="753"/>
                    <a:pt x="1445" y="713"/>
                    <a:pt x="1465" y="673"/>
                  </a:cubicBezTo>
                  <a:cubicBezTo>
                    <a:pt x="2019" y="59"/>
                    <a:pt x="2950" y="0"/>
                    <a:pt x="3564" y="554"/>
                  </a:cubicBezTo>
                  <a:cubicBezTo>
                    <a:pt x="4316" y="1247"/>
                    <a:pt x="4336" y="2138"/>
                    <a:pt x="3802" y="2752"/>
                  </a:cubicBezTo>
                  <a:cubicBezTo>
                    <a:pt x="2218" y="4535"/>
                    <a:pt x="0" y="2356"/>
                    <a:pt x="0" y="2356"/>
                  </a:cubicBezTo>
                  <a:cubicBezTo>
                    <a:pt x="614" y="1643"/>
                    <a:pt x="614" y="1643"/>
                    <a:pt x="614" y="1643"/>
                  </a:cubicBezTo>
                  <a:cubicBezTo>
                    <a:pt x="178" y="1267"/>
                    <a:pt x="178" y="1267"/>
                    <a:pt x="178" y="1267"/>
                  </a:cubicBezTo>
                  <a:lnTo>
                    <a:pt x="1366" y="792"/>
                  </a:lnTo>
                </a:path>
              </a:pathLst>
            </a:custGeom>
            <a:solidFill>
              <a:srgbClr val="F7C586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4"/>
            <p:cNvSpPr>
              <a:spLocks noChangeArrowheads="1"/>
            </p:cNvSpPr>
            <p:nvPr/>
          </p:nvSpPr>
          <p:spPr bwMode="auto">
            <a:xfrm>
              <a:off x="4702169" y="2227261"/>
              <a:ext cx="1012824" cy="1554161"/>
            </a:xfrm>
            <a:custGeom>
              <a:avLst/>
              <a:gdLst>
                <a:gd name="T0" fmla="*/ 376 w 2812"/>
                <a:gd name="T1" fmla="*/ 2317 h 4317"/>
                <a:gd name="T2" fmla="*/ 376 w 2812"/>
                <a:gd name="T3" fmla="*/ 2317 h 4317"/>
                <a:gd name="T4" fmla="*/ 693 w 2812"/>
                <a:gd name="T5" fmla="*/ 1227 h 4317"/>
                <a:gd name="T6" fmla="*/ 336 w 2812"/>
                <a:gd name="T7" fmla="*/ 0 h 4317"/>
                <a:gd name="T8" fmla="*/ 1010 w 2812"/>
                <a:gd name="T9" fmla="*/ 594 h 4317"/>
                <a:gd name="T10" fmla="*/ 2277 w 2812"/>
                <a:gd name="T11" fmla="*/ 3049 h 4317"/>
                <a:gd name="T12" fmla="*/ 475 w 2812"/>
                <a:gd name="T13" fmla="*/ 4316 h 4317"/>
                <a:gd name="T14" fmla="*/ 673 w 2812"/>
                <a:gd name="T15" fmla="*/ 3188 h 4317"/>
                <a:gd name="T16" fmla="*/ 990 w 2812"/>
                <a:gd name="T17" fmla="*/ 2515 h 4317"/>
                <a:gd name="T18" fmla="*/ 376 w 2812"/>
                <a:gd name="T19" fmla="*/ 2812 h 4317"/>
                <a:gd name="T20" fmla="*/ 20 w 2812"/>
                <a:gd name="T21" fmla="*/ 2574 h 4317"/>
                <a:gd name="T22" fmla="*/ 376 w 2812"/>
                <a:gd name="T23" fmla="*/ 2317 h 4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12" h="4317">
                  <a:moveTo>
                    <a:pt x="376" y="2317"/>
                  </a:moveTo>
                  <a:lnTo>
                    <a:pt x="376" y="2317"/>
                  </a:lnTo>
                  <a:cubicBezTo>
                    <a:pt x="376" y="2317"/>
                    <a:pt x="1208" y="1703"/>
                    <a:pt x="693" y="1227"/>
                  </a:cubicBezTo>
                  <a:cubicBezTo>
                    <a:pt x="158" y="773"/>
                    <a:pt x="0" y="534"/>
                    <a:pt x="336" y="0"/>
                  </a:cubicBezTo>
                  <a:cubicBezTo>
                    <a:pt x="336" y="0"/>
                    <a:pt x="456" y="277"/>
                    <a:pt x="1010" y="594"/>
                  </a:cubicBezTo>
                  <a:cubicBezTo>
                    <a:pt x="1564" y="891"/>
                    <a:pt x="2811" y="1703"/>
                    <a:pt x="2277" y="3049"/>
                  </a:cubicBezTo>
                  <a:cubicBezTo>
                    <a:pt x="2277" y="3049"/>
                    <a:pt x="1921" y="3960"/>
                    <a:pt x="475" y="4316"/>
                  </a:cubicBezTo>
                  <a:cubicBezTo>
                    <a:pt x="475" y="4316"/>
                    <a:pt x="119" y="3485"/>
                    <a:pt x="673" y="3188"/>
                  </a:cubicBezTo>
                  <a:cubicBezTo>
                    <a:pt x="1129" y="2931"/>
                    <a:pt x="1227" y="2594"/>
                    <a:pt x="990" y="2515"/>
                  </a:cubicBezTo>
                  <a:cubicBezTo>
                    <a:pt x="713" y="2416"/>
                    <a:pt x="376" y="2812"/>
                    <a:pt x="376" y="2812"/>
                  </a:cubicBezTo>
                  <a:cubicBezTo>
                    <a:pt x="20" y="2574"/>
                    <a:pt x="20" y="2574"/>
                    <a:pt x="20" y="2574"/>
                  </a:cubicBezTo>
                  <a:lnTo>
                    <a:pt x="376" y="2317"/>
                  </a:ln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5"/>
            <p:cNvSpPr>
              <a:spLocks noChangeArrowheads="1"/>
            </p:cNvSpPr>
            <p:nvPr/>
          </p:nvSpPr>
          <p:spPr bwMode="auto">
            <a:xfrm>
              <a:off x="4495794" y="2847973"/>
              <a:ext cx="100013" cy="100013"/>
            </a:xfrm>
            <a:custGeom>
              <a:avLst/>
              <a:gdLst>
                <a:gd name="T0" fmla="*/ 79 w 278"/>
                <a:gd name="T1" fmla="*/ 20 h 278"/>
                <a:gd name="T2" fmla="*/ 79 w 278"/>
                <a:gd name="T3" fmla="*/ 20 h 278"/>
                <a:gd name="T4" fmla="*/ 20 w 278"/>
                <a:gd name="T5" fmla="*/ 198 h 278"/>
                <a:gd name="T6" fmla="*/ 198 w 278"/>
                <a:gd name="T7" fmla="*/ 238 h 278"/>
                <a:gd name="T8" fmla="*/ 238 w 278"/>
                <a:gd name="T9" fmla="*/ 79 h 278"/>
                <a:gd name="T10" fmla="*/ 79 w 278"/>
                <a:gd name="T11" fmla="*/ 2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8" h="278">
                  <a:moveTo>
                    <a:pt x="79" y="20"/>
                  </a:moveTo>
                  <a:lnTo>
                    <a:pt x="79" y="20"/>
                  </a:lnTo>
                  <a:cubicBezTo>
                    <a:pt x="20" y="59"/>
                    <a:pt x="0" y="138"/>
                    <a:pt x="20" y="198"/>
                  </a:cubicBezTo>
                  <a:cubicBezTo>
                    <a:pt x="59" y="257"/>
                    <a:pt x="138" y="277"/>
                    <a:pt x="198" y="238"/>
                  </a:cubicBezTo>
                  <a:cubicBezTo>
                    <a:pt x="257" y="217"/>
                    <a:pt x="277" y="138"/>
                    <a:pt x="238" y="79"/>
                  </a:cubicBezTo>
                  <a:cubicBezTo>
                    <a:pt x="198" y="20"/>
                    <a:pt x="138" y="0"/>
                    <a:pt x="79" y="20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6"/>
            <p:cNvSpPr>
              <a:spLocks noChangeArrowheads="1"/>
            </p:cNvSpPr>
            <p:nvPr/>
          </p:nvSpPr>
          <p:spPr bwMode="auto">
            <a:xfrm>
              <a:off x="4530720" y="2747963"/>
              <a:ext cx="163513" cy="165100"/>
            </a:xfrm>
            <a:custGeom>
              <a:avLst/>
              <a:gdLst>
                <a:gd name="T0" fmla="*/ 39 w 456"/>
                <a:gd name="T1" fmla="*/ 20 h 457"/>
                <a:gd name="T2" fmla="*/ 39 w 456"/>
                <a:gd name="T3" fmla="*/ 20 h 457"/>
                <a:gd name="T4" fmla="*/ 19 w 456"/>
                <a:gd name="T5" fmla="*/ 99 h 457"/>
                <a:gd name="T6" fmla="*/ 336 w 456"/>
                <a:gd name="T7" fmla="*/ 436 h 457"/>
                <a:gd name="T8" fmla="*/ 415 w 456"/>
                <a:gd name="T9" fmla="*/ 436 h 457"/>
                <a:gd name="T10" fmla="*/ 415 w 456"/>
                <a:gd name="T11" fmla="*/ 436 h 457"/>
                <a:gd name="T12" fmla="*/ 435 w 456"/>
                <a:gd name="T13" fmla="*/ 357 h 457"/>
                <a:gd name="T14" fmla="*/ 118 w 456"/>
                <a:gd name="T15" fmla="*/ 20 h 457"/>
                <a:gd name="T16" fmla="*/ 39 w 456"/>
                <a:gd name="T17" fmla="*/ 2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6" h="457">
                  <a:moveTo>
                    <a:pt x="39" y="20"/>
                  </a:moveTo>
                  <a:lnTo>
                    <a:pt x="39" y="20"/>
                  </a:lnTo>
                  <a:cubicBezTo>
                    <a:pt x="0" y="40"/>
                    <a:pt x="0" y="80"/>
                    <a:pt x="19" y="99"/>
                  </a:cubicBezTo>
                  <a:cubicBezTo>
                    <a:pt x="336" y="436"/>
                    <a:pt x="336" y="436"/>
                    <a:pt x="336" y="436"/>
                  </a:cubicBezTo>
                  <a:cubicBezTo>
                    <a:pt x="376" y="456"/>
                    <a:pt x="396" y="456"/>
                    <a:pt x="415" y="436"/>
                  </a:cubicBezTo>
                  <a:lnTo>
                    <a:pt x="415" y="436"/>
                  </a:lnTo>
                  <a:cubicBezTo>
                    <a:pt x="455" y="396"/>
                    <a:pt x="455" y="377"/>
                    <a:pt x="435" y="357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79" y="0"/>
                    <a:pt x="59" y="0"/>
                    <a:pt x="39" y="20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7"/>
            <p:cNvSpPr>
              <a:spLocks noChangeArrowheads="1"/>
            </p:cNvSpPr>
            <p:nvPr/>
          </p:nvSpPr>
          <p:spPr bwMode="auto">
            <a:xfrm>
              <a:off x="4146550" y="3068638"/>
              <a:ext cx="220663" cy="136525"/>
            </a:xfrm>
            <a:custGeom>
              <a:avLst/>
              <a:gdLst>
                <a:gd name="T0" fmla="*/ 614 w 615"/>
                <a:gd name="T1" fmla="*/ 317 h 378"/>
                <a:gd name="T2" fmla="*/ 614 w 615"/>
                <a:gd name="T3" fmla="*/ 317 h 378"/>
                <a:gd name="T4" fmla="*/ 555 w 615"/>
                <a:gd name="T5" fmla="*/ 258 h 378"/>
                <a:gd name="T6" fmla="*/ 100 w 615"/>
                <a:gd name="T7" fmla="*/ 0 h 378"/>
                <a:gd name="T8" fmla="*/ 0 w 615"/>
                <a:gd name="T9" fmla="*/ 100 h 378"/>
                <a:gd name="T10" fmla="*/ 40 w 615"/>
                <a:gd name="T11" fmla="*/ 139 h 378"/>
                <a:gd name="T12" fmla="*/ 535 w 615"/>
                <a:gd name="T13" fmla="*/ 377 h 378"/>
                <a:gd name="T14" fmla="*/ 614 w 615"/>
                <a:gd name="T15" fmla="*/ 317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5" h="378">
                  <a:moveTo>
                    <a:pt x="614" y="317"/>
                  </a:moveTo>
                  <a:lnTo>
                    <a:pt x="614" y="317"/>
                  </a:lnTo>
                  <a:cubicBezTo>
                    <a:pt x="614" y="297"/>
                    <a:pt x="595" y="258"/>
                    <a:pt x="555" y="258"/>
                  </a:cubicBezTo>
                  <a:cubicBezTo>
                    <a:pt x="317" y="199"/>
                    <a:pt x="159" y="60"/>
                    <a:pt x="10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21" y="119"/>
                    <a:pt x="40" y="119"/>
                    <a:pt x="40" y="139"/>
                  </a:cubicBezTo>
                  <a:cubicBezTo>
                    <a:pt x="139" y="218"/>
                    <a:pt x="297" y="337"/>
                    <a:pt x="535" y="377"/>
                  </a:cubicBezTo>
                  <a:cubicBezTo>
                    <a:pt x="575" y="377"/>
                    <a:pt x="614" y="357"/>
                    <a:pt x="614" y="317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4042610" y="514702"/>
            <a:ext cx="4026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400" dirty="0" err="1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</a:t>
            </a:r>
            <a:r>
              <a:rPr lang="en-US" altLang="en-US" sz="2400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文件的的运行</a:t>
            </a:r>
            <a:endParaRPr lang="zh-CN" altLang="en-US" sz="2400" dirty="0">
              <a:solidFill>
                <a:srgbClr val="784B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itle 20"/>
          <p:cNvSpPr txBox="1"/>
          <p:nvPr/>
        </p:nvSpPr>
        <p:spPr>
          <a:xfrm>
            <a:off x="4233706" y="1926756"/>
            <a:ext cx="867455" cy="216406"/>
          </a:xfrm>
          <a:prstGeom prst="rect">
            <a:avLst/>
          </a:prstGeom>
        </p:spPr>
        <p:txBody>
          <a:bodyPr vert="horz" lIns="45720" tIns="22860" rIns="45720" bIns="2286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>
              <a:lnSpc>
                <a:spcPts val="1500"/>
              </a:lnSpc>
            </a:pP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Lato Regular"/>
                <a:ea typeface="微软雅黑" panose="020B0503020204020204" pitchFamily="34" charset="-122"/>
                <a:cs typeface="Lato Regular"/>
              </a:rPr>
              <a:t>01 </a:t>
            </a:r>
            <a:endParaRPr lang="en-US" sz="1200" b="1" dirty="0">
              <a:solidFill>
                <a:schemeClr val="bg1">
                  <a:lumMod val="50000"/>
                </a:schemeClr>
              </a:solidFill>
              <a:latin typeface="Lato Regular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957995" y="1884705"/>
            <a:ext cx="4205461" cy="6579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退出Vim,再执行</a:t>
            </a:r>
            <a:endParaRPr lang="en-US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python   </a:t>
            </a:r>
            <a:r>
              <a:rPr lang="en-US" altLang="en-US" sz="1200" dirty="0" err="1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file.py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</p:txBody>
      </p:sp>
      <p:sp>
        <p:nvSpPr>
          <p:cNvPr id="13" name="Title 20"/>
          <p:cNvSpPr txBox="1"/>
          <p:nvPr/>
        </p:nvSpPr>
        <p:spPr>
          <a:xfrm>
            <a:off x="4233706" y="3198772"/>
            <a:ext cx="867455" cy="231089"/>
          </a:xfrm>
          <a:prstGeom prst="rect">
            <a:avLst/>
          </a:prstGeom>
        </p:spPr>
        <p:txBody>
          <a:bodyPr vert="horz" lIns="45720" tIns="22860" rIns="45720" bIns="2286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>
              <a:lnSpc>
                <a:spcPts val="1500"/>
              </a:lnSpc>
            </a:pP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Lato Regular"/>
                <a:ea typeface="微软雅黑" panose="020B0503020204020204" pitchFamily="34" charset="-122"/>
                <a:cs typeface="Lato Regular"/>
              </a:rPr>
              <a:t>0</a:t>
            </a:r>
            <a:r>
              <a:rPr lang="en-US" altLang="en-US" sz="1200" b="1" dirty="0">
                <a:solidFill>
                  <a:schemeClr val="bg1">
                    <a:lumMod val="50000"/>
                  </a:schemeClr>
                </a:solidFill>
                <a:latin typeface="Lato Regular"/>
                <a:ea typeface="微软雅黑" panose="020B0503020204020204" pitchFamily="34" charset="-122"/>
                <a:cs typeface="Lato Regular"/>
              </a:rPr>
              <a:t>2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Lato Regular"/>
                <a:ea typeface="微软雅黑" panose="020B0503020204020204" pitchFamily="34" charset="-122"/>
                <a:cs typeface="Lato Regular"/>
              </a:rPr>
              <a:t> </a:t>
            </a:r>
            <a:endParaRPr lang="en-US" sz="1200" b="1" dirty="0">
              <a:solidFill>
                <a:schemeClr val="bg1">
                  <a:lumMod val="50000"/>
                </a:schemeClr>
              </a:solidFill>
              <a:latin typeface="Lato Regular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957995" y="3164062"/>
            <a:ext cx="4205461" cy="1054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如果是使用的我们提供给大家的Vim，可以按 F5 运行</a:t>
            </a:r>
            <a:endParaRPr lang="en-US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注意：F5运行只是方便大家在学习过程中，方便大家调试代码而配置的，在实际项目中，还是使用第一种方法运行python程序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1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17"/>
          <p:cNvGrpSpPr/>
          <p:nvPr/>
        </p:nvGrpSpPr>
        <p:grpSpPr>
          <a:xfrm>
            <a:off x="184501" y="745534"/>
            <a:ext cx="2708749" cy="7199227"/>
            <a:chOff x="2200272" y="360363"/>
            <a:chExt cx="3514721" cy="9337667"/>
          </a:xfrm>
        </p:grpSpPr>
        <p:sp>
          <p:nvSpPr>
            <p:cNvPr id="23" name="Freeform 1"/>
            <p:cNvSpPr>
              <a:spLocks noChangeArrowheads="1"/>
            </p:cNvSpPr>
            <p:nvPr/>
          </p:nvSpPr>
          <p:spPr bwMode="auto">
            <a:xfrm>
              <a:off x="2200272" y="360363"/>
              <a:ext cx="1554161" cy="9337667"/>
            </a:xfrm>
            <a:custGeom>
              <a:avLst/>
              <a:gdLst>
                <a:gd name="T0" fmla="*/ 3267 w 4318"/>
                <a:gd name="T1" fmla="*/ 25661 h 25939"/>
                <a:gd name="T2" fmla="*/ 3188 w 4318"/>
                <a:gd name="T3" fmla="*/ 0 h 25939"/>
                <a:gd name="T4" fmla="*/ 3010 w 4318"/>
                <a:gd name="T5" fmla="*/ 1763 h 25939"/>
                <a:gd name="T6" fmla="*/ 1208 w 4318"/>
                <a:gd name="T7" fmla="*/ 99 h 25939"/>
                <a:gd name="T8" fmla="*/ 1030 w 4318"/>
                <a:gd name="T9" fmla="*/ 3842 h 25939"/>
                <a:gd name="T10" fmla="*/ 0 w 4318"/>
                <a:gd name="T11" fmla="*/ 25859 h 25939"/>
                <a:gd name="T12" fmla="*/ 1208 w 4318"/>
                <a:gd name="T13" fmla="*/ 24295 h 25939"/>
                <a:gd name="T14" fmla="*/ 3108 w 4318"/>
                <a:gd name="T15" fmla="*/ 25859 h 25939"/>
                <a:gd name="T16" fmla="*/ 4217 w 4318"/>
                <a:gd name="T17" fmla="*/ 25760 h 25939"/>
                <a:gd name="T18" fmla="*/ 3108 w 4318"/>
                <a:gd name="T19" fmla="*/ 2040 h 25939"/>
                <a:gd name="T20" fmla="*/ 1208 w 4318"/>
                <a:gd name="T21" fmla="*/ 2990 h 25939"/>
                <a:gd name="T22" fmla="*/ 3108 w 4318"/>
                <a:gd name="T23" fmla="*/ 23939 h 25939"/>
                <a:gd name="T24" fmla="*/ 1208 w 4318"/>
                <a:gd name="T25" fmla="*/ 22988 h 25939"/>
                <a:gd name="T26" fmla="*/ 3108 w 4318"/>
                <a:gd name="T27" fmla="*/ 23939 h 25939"/>
                <a:gd name="T28" fmla="*/ 1307 w 4318"/>
                <a:gd name="T29" fmla="*/ 22730 h 25939"/>
                <a:gd name="T30" fmla="*/ 3010 w 4318"/>
                <a:gd name="T31" fmla="*/ 21602 h 25939"/>
                <a:gd name="T32" fmla="*/ 3108 w 4318"/>
                <a:gd name="T33" fmla="*/ 21325 h 25939"/>
                <a:gd name="T34" fmla="*/ 1208 w 4318"/>
                <a:gd name="T35" fmla="*/ 20374 h 25939"/>
                <a:gd name="T36" fmla="*/ 3108 w 4318"/>
                <a:gd name="T37" fmla="*/ 21325 h 25939"/>
                <a:gd name="T38" fmla="*/ 1307 w 4318"/>
                <a:gd name="T39" fmla="*/ 20097 h 25939"/>
                <a:gd name="T40" fmla="*/ 3010 w 4318"/>
                <a:gd name="T41" fmla="*/ 18968 h 25939"/>
                <a:gd name="T42" fmla="*/ 3108 w 4318"/>
                <a:gd name="T43" fmla="*/ 18711 h 25939"/>
                <a:gd name="T44" fmla="*/ 1208 w 4318"/>
                <a:gd name="T45" fmla="*/ 17761 h 25939"/>
                <a:gd name="T46" fmla="*/ 3108 w 4318"/>
                <a:gd name="T47" fmla="*/ 18711 h 25939"/>
                <a:gd name="T48" fmla="*/ 1307 w 4318"/>
                <a:gd name="T49" fmla="*/ 17483 h 25939"/>
                <a:gd name="T50" fmla="*/ 3010 w 4318"/>
                <a:gd name="T51" fmla="*/ 16355 h 25939"/>
                <a:gd name="T52" fmla="*/ 3108 w 4318"/>
                <a:gd name="T53" fmla="*/ 16077 h 25939"/>
                <a:gd name="T54" fmla="*/ 1208 w 4318"/>
                <a:gd name="T55" fmla="*/ 15127 h 25939"/>
                <a:gd name="T56" fmla="*/ 3108 w 4318"/>
                <a:gd name="T57" fmla="*/ 16077 h 25939"/>
                <a:gd name="T58" fmla="*/ 1307 w 4318"/>
                <a:gd name="T59" fmla="*/ 14870 h 25939"/>
                <a:gd name="T60" fmla="*/ 3010 w 4318"/>
                <a:gd name="T61" fmla="*/ 13741 h 25939"/>
                <a:gd name="T62" fmla="*/ 3108 w 4318"/>
                <a:gd name="T63" fmla="*/ 13464 h 25939"/>
                <a:gd name="T64" fmla="*/ 1208 w 4318"/>
                <a:gd name="T65" fmla="*/ 12514 h 25939"/>
                <a:gd name="T66" fmla="*/ 3108 w 4318"/>
                <a:gd name="T67" fmla="*/ 13464 h 25939"/>
                <a:gd name="T68" fmla="*/ 1307 w 4318"/>
                <a:gd name="T69" fmla="*/ 12257 h 25939"/>
                <a:gd name="T70" fmla="*/ 3010 w 4318"/>
                <a:gd name="T71" fmla="*/ 11109 h 25939"/>
                <a:gd name="T72" fmla="*/ 3108 w 4318"/>
                <a:gd name="T73" fmla="*/ 10851 h 25939"/>
                <a:gd name="T74" fmla="*/ 1208 w 4318"/>
                <a:gd name="T75" fmla="*/ 9900 h 25939"/>
                <a:gd name="T76" fmla="*/ 3108 w 4318"/>
                <a:gd name="T77" fmla="*/ 10851 h 25939"/>
                <a:gd name="T78" fmla="*/ 1307 w 4318"/>
                <a:gd name="T79" fmla="*/ 9624 h 25939"/>
                <a:gd name="T80" fmla="*/ 3010 w 4318"/>
                <a:gd name="T81" fmla="*/ 8495 h 25939"/>
                <a:gd name="T82" fmla="*/ 3108 w 4318"/>
                <a:gd name="T83" fmla="*/ 8237 h 25939"/>
                <a:gd name="T84" fmla="*/ 1208 w 4318"/>
                <a:gd name="T85" fmla="*/ 7287 h 25939"/>
                <a:gd name="T86" fmla="*/ 3108 w 4318"/>
                <a:gd name="T87" fmla="*/ 8237 h 25939"/>
                <a:gd name="T88" fmla="*/ 1307 w 4318"/>
                <a:gd name="T89" fmla="*/ 7010 h 25939"/>
                <a:gd name="T90" fmla="*/ 3010 w 4318"/>
                <a:gd name="T91" fmla="*/ 5881 h 25939"/>
                <a:gd name="T92" fmla="*/ 3108 w 4318"/>
                <a:gd name="T93" fmla="*/ 5604 h 25939"/>
                <a:gd name="T94" fmla="*/ 1208 w 4318"/>
                <a:gd name="T95" fmla="*/ 4653 h 25939"/>
                <a:gd name="T96" fmla="*/ 3108 w 4318"/>
                <a:gd name="T97" fmla="*/ 5604 h 25939"/>
                <a:gd name="T98" fmla="*/ 1307 w 4318"/>
                <a:gd name="T99" fmla="*/ 4396 h 25939"/>
                <a:gd name="T100" fmla="*/ 1307 w 4318"/>
                <a:gd name="T101" fmla="*/ 3267 h 25939"/>
                <a:gd name="T102" fmla="*/ 3108 w 4318"/>
                <a:gd name="T103" fmla="*/ 4297 h 25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318" h="25939">
                  <a:moveTo>
                    <a:pt x="4217" y="25760"/>
                  </a:moveTo>
                  <a:lnTo>
                    <a:pt x="4217" y="25760"/>
                  </a:lnTo>
                  <a:cubicBezTo>
                    <a:pt x="3366" y="25760"/>
                    <a:pt x="3366" y="25760"/>
                    <a:pt x="3366" y="25760"/>
                  </a:cubicBezTo>
                  <a:cubicBezTo>
                    <a:pt x="3307" y="25760"/>
                    <a:pt x="3267" y="25720"/>
                    <a:pt x="3267" y="25661"/>
                  </a:cubicBezTo>
                  <a:cubicBezTo>
                    <a:pt x="3267" y="3842"/>
                    <a:pt x="3267" y="3842"/>
                    <a:pt x="3267" y="3842"/>
                  </a:cubicBezTo>
                  <a:cubicBezTo>
                    <a:pt x="3267" y="1406"/>
                    <a:pt x="3267" y="1406"/>
                    <a:pt x="3267" y="1406"/>
                  </a:cubicBezTo>
                  <a:cubicBezTo>
                    <a:pt x="3267" y="99"/>
                    <a:pt x="3267" y="99"/>
                    <a:pt x="3267" y="99"/>
                  </a:cubicBezTo>
                  <a:cubicBezTo>
                    <a:pt x="3267" y="40"/>
                    <a:pt x="3228" y="0"/>
                    <a:pt x="3188" y="0"/>
                  </a:cubicBezTo>
                  <a:cubicBezTo>
                    <a:pt x="3148" y="0"/>
                    <a:pt x="3108" y="40"/>
                    <a:pt x="3108" y="99"/>
                  </a:cubicBezTo>
                  <a:cubicBezTo>
                    <a:pt x="3108" y="1406"/>
                    <a:pt x="3108" y="1406"/>
                    <a:pt x="3108" y="1406"/>
                  </a:cubicBezTo>
                  <a:cubicBezTo>
                    <a:pt x="3108" y="1684"/>
                    <a:pt x="3108" y="1684"/>
                    <a:pt x="3108" y="1684"/>
                  </a:cubicBezTo>
                  <a:cubicBezTo>
                    <a:pt x="3108" y="1723"/>
                    <a:pt x="3050" y="1763"/>
                    <a:pt x="3010" y="1763"/>
                  </a:cubicBezTo>
                  <a:cubicBezTo>
                    <a:pt x="1307" y="1763"/>
                    <a:pt x="1307" y="1763"/>
                    <a:pt x="1307" y="1763"/>
                  </a:cubicBezTo>
                  <a:cubicBezTo>
                    <a:pt x="1248" y="1763"/>
                    <a:pt x="1208" y="1723"/>
                    <a:pt x="1208" y="1684"/>
                  </a:cubicBezTo>
                  <a:cubicBezTo>
                    <a:pt x="1208" y="1406"/>
                    <a:pt x="1208" y="1406"/>
                    <a:pt x="1208" y="1406"/>
                  </a:cubicBezTo>
                  <a:cubicBezTo>
                    <a:pt x="1208" y="99"/>
                    <a:pt x="1208" y="99"/>
                    <a:pt x="1208" y="99"/>
                  </a:cubicBezTo>
                  <a:cubicBezTo>
                    <a:pt x="1208" y="40"/>
                    <a:pt x="1168" y="0"/>
                    <a:pt x="1128" y="0"/>
                  </a:cubicBezTo>
                  <a:cubicBezTo>
                    <a:pt x="1070" y="0"/>
                    <a:pt x="1030" y="40"/>
                    <a:pt x="1030" y="99"/>
                  </a:cubicBezTo>
                  <a:cubicBezTo>
                    <a:pt x="1030" y="1406"/>
                    <a:pt x="1030" y="1406"/>
                    <a:pt x="1030" y="1406"/>
                  </a:cubicBezTo>
                  <a:cubicBezTo>
                    <a:pt x="1030" y="3842"/>
                    <a:pt x="1030" y="3842"/>
                    <a:pt x="1030" y="3842"/>
                  </a:cubicBezTo>
                  <a:cubicBezTo>
                    <a:pt x="1030" y="25661"/>
                    <a:pt x="1030" y="25661"/>
                    <a:pt x="1030" y="25661"/>
                  </a:cubicBezTo>
                  <a:cubicBezTo>
                    <a:pt x="1030" y="25720"/>
                    <a:pt x="990" y="25760"/>
                    <a:pt x="950" y="25760"/>
                  </a:cubicBezTo>
                  <a:cubicBezTo>
                    <a:pt x="99" y="25760"/>
                    <a:pt x="99" y="25760"/>
                    <a:pt x="99" y="25760"/>
                  </a:cubicBezTo>
                  <a:cubicBezTo>
                    <a:pt x="40" y="25760"/>
                    <a:pt x="0" y="25800"/>
                    <a:pt x="0" y="25859"/>
                  </a:cubicBezTo>
                  <a:cubicBezTo>
                    <a:pt x="0" y="25898"/>
                    <a:pt x="40" y="25938"/>
                    <a:pt x="99" y="25938"/>
                  </a:cubicBezTo>
                  <a:cubicBezTo>
                    <a:pt x="1128" y="25938"/>
                    <a:pt x="1128" y="25938"/>
                    <a:pt x="1128" y="25938"/>
                  </a:cubicBezTo>
                  <a:cubicBezTo>
                    <a:pt x="1168" y="25938"/>
                    <a:pt x="1208" y="25898"/>
                    <a:pt x="1208" y="25859"/>
                  </a:cubicBezTo>
                  <a:cubicBezTo>
                    <a:pt x="1208" y="24295"/>
                    <a:pt x="1208" y="24295"/>
                    <a:pt x="1208" y="24295"/>
                  </a:cubicBezTo>
                  <a:cubicBezTo>
                    <a:pt x="1208" y="24255"/>
                    <a:pt x="1248" y="24216"/>
                    <a:pt x="1307" y="24216"/>
                  </a:cubicBezTo>
                  <a:cubicBezTo>
                    <a:pt x="3010" y="24216"/>
                    <a:pt x="3010" y="24216"/>
                    <a:pt x="3010" y="24216"/>
                  </a:cubicBezTo>
                  <a:cubicBezTo>
                    <a:pt x="3050" y="24216"/>
                    <a:pt x="3108" y="24255"/>
                    <a:pt x="3108" y="24295"/>
                  </a:cubicBezTo>
                  <a:cubicBezTo>
                    <a:pt x="3108" y="25859"/>
                    <a:pt x="3108" y="25859"/>
                    <a:pt x="3108" y="25859"/>
                  </a:cubicBezTo>
                  <a:cubicBezTo>
                    <a:pt x="3108" y="25898"/>
                    <a:pt x="3148" y="25938"/>
                    <a:pt x="3188" y="25938"/>
                  </a:cubicBezTo>
                  <a:cubicBezTo>
                    <a:pt x="4217" y="25938"/>
                    <a:pt x="4217" y="25938"/>
                    <a:pt x="4217" y="25938"/>
                  </a:cubicBezTo>
                  <a:cubicBezTo>
                    <a:pt x="4277" y="25938"/>
                    <a:pt x="4317" y="25898"/>
                    <a:pt x="4317" y="25859"/>
                  </a:cubicBezTo>
                  <a:cubicBezTo>
                    <a:pt x="4317" y="25800"/>
                    <a:pt x="4277" y="25760"/>
                    <a:pt x="4217" y="25760"/>
                  </a:cubicBezTo>
                  <a:close/>
                  <a:moveTo>
                    <a:pt x="1307" y="1941"/>
                  </a:moveTo>
                  <a:lnTo>
                    <a:pt x="1307" y="1941"/>
                  </a:lnTo>
                  <a:cubicBezTo>
                    <a:pt x="3010" y="1941"/>
                    <a:pt x="3010" y="1941"/>
                    <a:pt x="3010" y="1941"/>
                  </a:cubicBezTo>
                  <a:cubicBezTo>
                    <a:pt x="3050" y="1941"/>
                    <a:pt x="3108" y="1980"/>
                    <a:pt x="3108" y="2040"/>
                  </a:cubicBezTo>
                  <a:cubicBezTo>
                    <a:pt x="3108" y="2990"/>
                    <a:pt x="3108" y="2990"/>
                    <a:pt x="3108" y="2990"/>
                  </a:cubicBezTo>
                  <a:cubicBezTo>
                    <a:pt x="3108" y="3029"/>
                    <a:pt x="3050" y="3089"/>
                    <a:pt x="3010" y="3089"/>
                  </a:cubicBezTo>
                  <a:cubicBezTo>
                    <a:pt x="1307" y="3089"/>
                    <a:pt x="1307" y="3089"/>
                    <a:pt x="1307" y="3089"/>
                  </a:cubicBezTo>
                  <a:cubicBezTo>
                    <a:pt x="1248" y="3089"/>
                    <a:pt x="1208" y="3029"/>
                    <a:pt x="1208" y="2990"/>
                  </a:cubicBezTo>
                  <a:cubicBezTo>
                    <a:pt x="1208" y="2040"/>
                    <a:pt x="1208" y="2040"/>
                    <a:pt x="1208" y="2040"/>
                  </a:cubicBezTo>
                  <a:cubicBezTo>
                    <a:pt x="1208" y="1980"/>
                    <a:pt x="1248" y="1941"/>
                    <a:pt x="1307" y="1941"/>
                  </a:cubicBezTo>
                  <a:close/>
                  <a:moveTo>
                    <a:pt x="3108" y="23939"/>
                  </a:moveTo>
                  <a:lnTo>
                    <a:pt x="3108" y="23939"/>
                  </a:lnTo>
                  <a:cubicBezTo>
                    <a:pt x="3108" y="23998"/>
                    <a:pt x="3050" y="24037"/>
                    <a:pt x="3010" y="24037"/>
                  </a:cubicBezTo>
                  <a:cubicBezTo>
                    <a:pt x="1307" y="24037"/>
                    <a:pt x="1307" y="24037"/>
                    <a:pt x="1307" y="24037"/>
                  </a:cubicBezTo>
                  <a:cubicBezTo>
                    <a:pt x="1248" y="24037"/>
                    <a:pt x="1208" y="23998"/>
                    <a:pt x="1208" y="23939"/>
                  </a:cubicBezTo>
                  <a:cubicBezTo>
                    <a:pt x="1208" y="22988"/>
                    <a:pt x="1208" y="22988"/>
                    <a:pt x="1208" y="22988"/>
                  </a:cubicBezTo>
                  <a:cubicBezTo>
                    <a:pt x="1208" y="22948"/>
                    <a:pt x="1248" y="22909"/>
                    <a:pt x="1307" y="22909"/>
                  </a:cubicBezTo>
                  <a:cubicBezTo>
                    <a:pt x="3010" y="22909"/>
                    <a:pt x="3010" y="22909"/>
                    <a:pt x="3010" y="22909"/>
                  </a:cubicBezTo>
                  <a:cubicBezTo>
                    <a:pt x="3050" y="22909"/>
                    <a:pt x="3108" y="22948"/>
                    <a:pt x="3108" y="22988"/>
                  </a:cubicBezTo>
                  <a:lnTo>
                    <a:pt x="3108" y="23939"/>
                  </a:lnTo>
                  <a:close/>
                  <a:moveTo>
                    <a:pt x="3108" y="22631"/>
                  </a:moveTo>
                  <a:lnTo>
                    <a:pt x="3108" y="22631"/>
                  </a:lnTo>
                  <a:cubicBezTo>
                    <a:pt x="3108" y="22691"/>
                    <a:pt x="3050" y="22730"/>
                    <a:pt x="3010" y="22730"/>
                  </a:cubicBezTo>
                  <a:cubicBezTo>
                    <a:pt x="1307" y="22730"/>
                    <a:pt x="1307" y="22730"/>
                    <a:pt x="1307" y="22730"/>
                  </a:cubicBezTo>
                  <a:cubicBezTo>
                    <a:pt x="1248" y="22730"/>
                    <a:pt x="1208" y="22691"/>
                    <a:pt x="1208" y="22631"/>
                  </a:cubicBezTo>
                  <a:cubicBezTo>
                    <a:pt x="1208" y="21681"/>
                    <a:pt x="1208" y="21681"/>
                    <a:pt x="1208" y="21681"/>
                  </a:cubicBezTo>
                  <a:cubicBezTo>
                    <a:pt x="1208" y="21642"/>
                    <a:pt x="1248" y="21602"/>
                    <a:pt x="1307" y="21602"/>
                  </a:cubicBezTo>
                  <a:cubicBezTo>
                    <a:pt x="3010" y="21602"/>
                    <a:pt x="3010" y="21602"/>
                    <a:pt x="3010" y="21602"/>
                  </a:cubicBezTo>
                  <a:cubicBezTo>
                    <a:pt x="3050" y="21602"/>
                    <a:pt x="3108" y="21642"/>
                    <a:pt x="3108" y="21681"/>
                  </a:cubicBezTo>
                  <a:lnTo>
                    <a:pt x="3108" y="22631"/>
                  </a:lnTo>
                  <a:close/>
                  <a:moveTo>
                    <a:pt x="3108" y="21325"/>
                  </a:moveTo>
                  <a:lnTo>
                    <a:pt x="3108" y="21325"/>
                  </a:lnTo>
                  <a:cubicBezTo>
                    <a:pt x="3108" y="21384"/>
                    <a:pt x="3050" y="21424"/>
                    <a:pt x="3010" y="21424"/>
                  </a:cubicBezTo>
                  <a:cubicBezTo>
                    <a:pt x="1307" y="21424"/>
                    <a:pt x="1307" y="21424"/>
                    <a:pt x="1307" y="21424"/>
                  </a:cubicBezTo>
                  <a:cubicBezTo>
                    <a:pt x="1248" y="21424"/>
                    <a:pt x="1208" y="21384"/>
                    <a:pt x="1208" y="21325"/>
                  </a:cubicBezTo>
                  <a:cubicBezTo>
                    <a:pt x="1208" y="20374"/>
                    <a:pt x="1208" y="20374"/>
                    <a:pt x="1208" y="20374"/>
                  </a:cubicBezTo>
                  <a:cubicBezTo>
                    <a:pt x="1208" y="20315"/>
                    <a:pt x="1248" y="20275"/>
                    <a:pt x="1307" y="20275"/>
                  </a:cubicBezTo>
                  <a:cubicBezTo>
                    <a:pt x="3010" y="20275"/>
                    <a:pt x="3010" y="20275"/>
                    <a:pt x="3010" y="20275"/>
                  </a:cubicBezTo>
                  <a:cubicBezTo>
                    <a:pt x="3050" y="20275"/>
                    <a:pt x="3108" y="20315"/>
                    <a:pt x="3108" y="20374"/>
                  </a:cubicBezTo>
                  <a:lnTo>
                    <a:pt x="3108" y="21325"/>
                  </a:lnTo>
                  <a:close/>
                  <a:moveTo>
                    <a:pt x="3108" y="20018"/>
                  </a:moveTo>
                  <a:lnTo>
                    <a:pt x="3108" y="20018"/>
                  </a:lnTo>
                  <a:cubicBezTo>
                    <a:pt x="3108" y="20058"/>
                    <a:pt x="3050" y="20097"/>
                    <a:pt x="3010" y="20097"/>
                  </a:cubicBezTo>
                  <a:cubicBezTo>
                    <a:pt x="1307" y="20097"/>
                    <a:pt x="1307" y="20097"/>
                    <a:pt x="1307" y="20097"/>
                  </a:cubicBezTo>
                  <a:cubicBezTo>
                    <a:pt x="1248" y="20097"/>
                    <a:pt x="1208" y="20058"/>
                    <a:pt x="1208" y="20018"/>
                  </a:cubicBezTo>
                  <a:cubicBezTo>
                    <a:pt x="1208" y="19067"/>
                    <a:pt x="1208" y="19067"/>
                    <a:pt x="1208" y="19067"/>
                  </a:cubicBezTo>
                  <a:cubicBezTo>
                    <a:pt x="1208" y="19008"/>
                    <a:pt x="1248" y="18968"/>
                    <a:pt x="1307" y="18968"/>
                  </a:cubicBezTo>
                  <a:cubicBezTo>
                    <a:pt x="3010" y="18968"/>
                    <a:pt x="3010" y="18968"/>
                    <a:pt x="3010" y="18968"/>
                  </a:cubicBezTo>
                  <a:cubicBezTo>
                    <a:pt x="3050" y="18968"/>
                    <a:pt x="3108" y="19008"/>
                    <a:pt x="3108" y="19067"/>
                  </a:cubicBezTo>
                  <a:lnTo>
                    <a:pt x="3108" y="20018"/>
                  </a:lnTo>
                  <a:close/>
                  <a:moveTo>
                    <a:pt x="3108" y="18711"/>
                  </a:moveTo>
                  <a:lnTo>
                    <a:pt x="3108" y="18711"/>
                  </a:lnTo>
                  <a:cubicBezTo>
                    <a:pt x="3108" y="18751"/>
                    <a:pt x="3050" y="18790"/>
                    <a:pt x="3010" y="18790"/>
                  </a:cubicBezTo>
                  <a:cubicBezTo>
                    <a:pt x="1307" y="18790"/>
                    <a:pt x="1307" y="18790"/>
                    <a:pt x="1307" y="18790"/>
                  </a:cubicBezTo>
                  <a:cubicBezTo>
                    <a:pt x="1248" y="18790"/>
                    <a:pt x="1208" y="18751"/>
                    <a:pt x="1208" y="18711"/>
                  </a:cubicBezTo>
                  <a:cubicBezTo>
                    <a:pt x="1208" y="17761"/>
                    <a:pt x="1208" y="17761"/>
                    <a:pt x="1208" y="17761"/>
                  </a:cubicBezTo>
                  <a:cubicBezTo>
                    <a:pt x="1208" y="17701"/>
                    <a:pt x="1248" y="17661"/>
                    <a:pt x="1307" y="17661"/>
                  </a:cubicBezTo>
                  <a:cubicBezTo>
                    <a:pt x="3010" y="17661"/>
                    <a:pt x="3010" y="17661"/>
                    <a:pt x="3010" y="17661"/>
                  </a:cubicBezTo>
                  <a:cubicBezTo>
                    <a:pt x="3050" y="17661"/>
                    <a:pt x="3108" y="17701"/>
                    <a:pt x="3108" y="17761"/>
                  </a:cubicBezTo>
                  <a:lnTo>
                    <a:pt x="3108" y="18711"/>
                  </a:lnTo>
                  <a:close/>
                  <a:moveTo>
                    <a:pt x="3108" y="17404"/>
                  </a:moveTo>
                  <a:lnTo>
                    <a:pt x="3108" y="17404"/>
                  </a:lnTo>
                  <a:cubicBezTo>
                    <a:pt x="3108" y="17444"/>
                    <a:pt x="3050" y="17483"/>
                    <a:pt x="3010" y="17483"/>
                  </a:cubicBezTo>
                  <a:cubicBezTo>
                    <a:pt x="1307" y="17483"/>
                    <a:pt x="1307" y="17483"/>
                    <a:pt x="1307" y="17483"/>
                  </a:cubicBezTo>
                  <a:cubicBezTo>
                    <a:pt x="1248" y="17483"/>
                    <a:pt x="1208" y="17444"/>
                    <a:pt x="1208" y="17404"/>
                  </a:cubicBezTo>
                  <a:cubicBezTo>
                    <a:pt x="1208" y="16434"/>
                    <a:pt x="1208" y="16434"/>
                    <a:pt x="1208" y="16434"/>
                  </a:cubicBezTo>
                  <a:cubicBezTo>
                    <a:pt x="1208" y="16394"/>
                    <a:pt x="1248" y="16355"/>
                    <a:pt x="1307" y="16355"/>
                  </a:cubicBezTo>
                  <a:cubicBezTo>
                    <a:pt x="3010" y="16355"/>
                    <a:pt x="3010" y="16355"/>
                    <a:pt x="3010" y="16355"/>
                  </a:cubicBezTo>
                  <a:cubicBezTo>
                    <a:pt x="3050" y="16355"/>
                    <a:pt x="3108" y="16394"/>
                    <a:pt x="3108" y="16434"/>
                  </a:cubicBezTo>
                  <a:lnTo>
                    <a:pt x="3108" y="17404"/>
                  </a:lnTo>
                  <a:close/>
                  <a:moveTo>
                    <a:pt x="3108" y="16077"/>
                  </a:moveTo>
                  <a:lnTo>
                    <a:pt x="3108" y="16077"/>
                  </a:lnTo>
                  <a:cubicBezTo>
                    <a:pt x="3108" y="16137"/>
                    <a:pt x="3050" y="16177"/>
                    <a:pt x="3010" y="16177"/>
                  </a:cubicBezTo>
                  <a:cubicBezTo>
                    <a:pt x="1307" y="16177"/>
                    <a:pt x="1307" y="16177"/>
                    <a:pt x="1307" y="16177"/>
                  </a:cubicBezTo>
                  <a:cubicBezTo>
                    <a:pt x="1248" y="16177"/>
                    <a:pt x="1208" y="16137"/>
                    <a:pt x="1208" y="16077"/>
                  </a:cubicBezTo>
                  <a:cubicBezTo>
                    <a:pt x="1208" y="15127"/>
                    <a:pt x="1208" y="15127"/>
                    <a:pt x="1208" y="15127"/>
                  </a:cubicBezTo>
                  <a:cubicBezTo>
                    <a:pt x="1208" y="15088"/>
                    <a:pt x="1248" y="15048"/>
                    <a:pt x="1307" y="15048"/>
                  </a:cubicBezTo>
                  <a:cubicBezTo>
                    <a:pt x="3010" y="15048"/>
                    <a:pt x="3010" y="15048"/>
                    <a:pt x="3010" y="15048"/>
                  </a:cubicBezTo>
                  <a:cubicBezTo>
                    <a:pt x="3050" y="15048"/>
                    <a:pt x="3108" y="15088"/>
                    <a:pt x="3108" y="15127"/>
                  </a:cubicBezTo>
                  <a:lnTo>
                    <a:pt x="3108" y="16077"/>
                  </a:lnTo>
                  <a:close/>
                  <a:moveTo>
                    <a:pt x="3108" y="14771"/>
                  </a:moveTo>
                  <a:lnTo>
                    <a:pt x="3108" y="14771"/>
                  </a:lnTo>
                  <a:cubicBezTo>
                    <a:pt x="3108" y="14830"/>
                    <a:pt x="3050" y="14870"/>
                    <a:pt x="3010" y="14870"/>
                  </a:cubicBezTo>
                  <a:cubicBezTo>
                    <a:pt x="1307" y="14870"/>
                    <a:pt x="1307" y="14870"/>
                    <a:pt x="1307" y="14870"/>
                  </a:cubicBezTo>
                  <a:cubicBezTo>
                    <a:pt x="1248" y="14870"/>
                    <a:pt x="1208" y="14830"/>
                    <a:pt x="1208" y="14771"/>
                  </a:cubicBezTo>
                  <a:cubicBezTo>
                    <a:pt x="1208" y="13820"/>
                    <a:pt x="1208" y="13820"/>
                    <a:pt x="1208" y="13820"/>
                  </a:cubicBezTo>
                  <a:cubicBezTo>
                    <a:pt x="1208" y="13780"/>
                    <a:pt x="1248" y="13741"/>
                    <a:pt x="1307" y="13741"/>
                  </a:cubicBezTo>
                  <a:cubicBezTo>
                    <a:pt x="3010" y="13741"/>
                    <a:pt x="3010" y="13741"/>
                    <a:pt x="3010" y="13741"/>
                  </a:cubicBezTo>
                  <a:cubicBezTo>
                    <a:pt x="3050" y="13741"/>
                    <a:pt x="3108" y="13780"/>
                    <a:pt x="3108" y="13820"/>
                  </a:cubicBezTo>
                  <a:lnTo>
                    <a:pt x="3108" y="14771"/>
                  </a:lnTo>
                  <a:close/>
                  <a:moveTo>
                    <a:pt x="3108" y="13464"/>
                  </a:moveTo>
                  <a:lnTo>
                    <a:pt x="3108" y="13464"/>
                  </a:lnTo>
                  <a:cubicBezTo>
                    <a:pt x="3108" y="13523"/>
                    <a:pt x="3050" y="13562"/>
                    <a:pt x="3010" y="13562"/>
                  </a:cubicBezTo>
                  <a:cubicBezTo>
                    <a:pt x="1307" y="13562"/>
                    <a:pt x="1307" y="13562"/>
                    <a:pt x="1307" y="13562"/>
                  </a:cubicBezTo>
                  <a:cubicBezTo>
                    <a:pt x="1248" y="13562"/>
                    <a:pt x="1208" y="13523"/>
                    <a:pt x="1208" y="13464"/>
                  </a:cubicBezTo>
                  <a:cubicBezTo>
                    <a:pt x="1208" y="12514"/>
                    <a:pt x="1208" y="12514"/>
                    <a:pt x="1208" y="12514"/>
                  </a:cubicBezTo>
                  <a:cubicBezTo>
                    <a:pt x="1208" y="12475"/>
                    <a:pt x="1248" y="12435"/>
                    <a:pt x="1307" y="12435"/>
                  </a:cubicBezTo>
                  <a:cubicBezTo>
                    <a:pt x="3010" y="12435"/>
                    <a:pt x="3010" y="12435"/>
                    <a:pt x="3010" y="12435"/>
                  </a:cubicBezTo>
                  <a:cubicBezTo>
                    <a:pt x="3050" y="12435"/>
                    <a:pt x="3108" y="12475"/>
                    <a:pt x="3108" y="12514"/>
                  </a:cubicBezTo>
                  <a:lnTo>
                    <a:pt x="3108" y="13464"/>
                  </a:lnTo>
                  <a:close/>
                  <a:moveTo>
                    <a:pt x="3108" y="12158"/>
                  </a:moveTo>
                  <a:lnTo>
                    <a:pt x="3108" y="12158"/>
                  </a:lnTo>
                  <a:cubicBezTo>
                    <a:pt x="3108" y="12218"/>
                    <a:pt x="3050" y="12257"/>
                    <a:pt x="3010" y="12257"/>
                  </a:cubicBezTo>
                  <a:cubicBezTo>
                    <a:pt x="1307" y="12257"/>
                    <a:pt x="1307" y="12257"/>
                    <a:pt x="1307" y="12257"/>
                  </a:cubicBezTo>
                  <a:cubicBezTo>
                    <a:pt x="1248" y="12257"/>
                    <a:pt x="1208" y="12218"/>
                    <a:pt x="1208" y="12158"/>
                  </a:cubicBezTo>
                  <a:cubicBezTo>
                    <a:pt x="1208" y="11208"/>
                    <a:pt x="1208" y="11208"/>
                    <a:pt x="1208" y="11208"/>
                  </a:cubicBezTo>
                  <a:cubicBezTo>
                    <a:pt x="1208" y="11148"/>
                    <a:pt x="1248" y="11109"/>
                    <a:pt x="1307" y="11109"/>
                  </a:cubicBezTo>
                  <a:cubicBezTo>
                    <a:pt x="3010" y="11109"/>
                    <a:pt x="3010" y="11109"/>
                    <a:pt x="3010" y="11109"/>
                  </a:cubicBezTo>
                  <a:cubicBezTo>
                    <a:pt x="3050" y="11109"/>
                    <a:pt x="3108" y="11148"/>
                    <a:pt x="3108" y="11208"/>
                  </a:cubicBezTo>
                  <a:lnTo>
                    <a:pt x="3108" y="12158"/>
                  </a:lnTo>
                  <a:close/>
                  <a:moveTo>
                    <a:pt x="3108" y="10851"/>
                  </a:moveTo>
                  <a:lnTo>
                    <a:pt x="3108" y="10851"/>
                  </a:lnTo>
                  <a:cubicBezTo>
                    <a:pt x="3108" y="10891"/>
                    <a:pt x="3050" y="10930"/>
                    <a:pt x="3010" y="10930"/>
                  </a:cubicBezTo>
                  <a:cubicBezTo>
                    <a:pt x="1307" y="10930"/>
                    <a:pt x="1307" y="10930"/>
                    <a:pt x="1307" y="10930"/>
                  </a:cubicBezTo>
                  <a:cubicBezTo>
                    <a:pt x="1248" y="10930"/>
                    <a:pt x="1208" y="10891"/>
                    <a:pt x="1208" y="10851"/>
                  </a:cubicBezTo>
                  <a:cubicBezTo>
                    <a:pt x="1208" y="9900"/>
                    <a:pt x="1208" y="9900"/>
                    <a:pt x="1208" y="9900"/>
                  </a:cubicBezTo>
                  <a:cubicBezTo>
                    <a:pt x="1208" y="9841"/>
                    <a:pt x="1248" y="9802"/>
                    <a:pt x="1307" y="9802"/>
                  </a:cubicBezTo>
                  <a:cubicBezTo>
                    <a:pt x="3010" y="9802"/>
                    <a:pt x="3010" y="9802"/>
                    <a:pt x="3010" y="9802"/>
                  </a:cubicBezTo>
                  <a:cubicBezTo>
                    <a:pt x="3050" y="9802"/>
                    <a:pt x="3108" y="9841"/>
                    <a:pt x="3108" y="9900"/>
                  </a:cubicBezTo>
                  <a:lnTo>
                    <a:pt x="3108" y="10851"/>
                  </a:lnTo>
                  <a:close/>
                  <a:moveTo>
                    <a:pt x="3108" y="9544"/>
                  </a:moveTo>
                  <a:lnTo>
                    <a:pt x="3108" y="9544"/>
                  </a:lnTo>
                  <a:cubicBezTo>
                    <a:pt x="3108" y="9584"/>
                    <a:pt x="3050" y="9624"/>
                    <a:pt x="3010" y="9624"/>
                  </a:cubicBezTo>
                  <a:cubicBezTo>
                    <a:pt x="1307" y="9624"/>
                    <a:pt x="1307" y="9624"/>
                    <a:pt x="1307" y="9624"/>
                  </a:cubicBezTo>
                  <a:cubicBezTo>
                    <a:pt x="1248" y="9624"/>
                    <a:pt x="1208" y="9584"/>
                    <a:pt x="1208" y="9544"/>
                  </a:cubicBezTo>
                  <a:cubicBezTo>
                    <a:pt x="1208" y="8594"/>
                    <a:pt x="1208" y="8594"/>
                    <a:pt x="1208" y="8594"/>
                  </a:cubicBezTo>
                  <a:cubicBezTo>
                    <a:pt x="1208" y="8534"/>
                    <a:pt x="1248" y="8495"/>
                    <a:pt x="1307" y="8495"/>
                  </a:cubicBezTo>
                  <a:cubicBezTo>
                    <a:pt x="3010" y="8495"/>
                    <a:pt x="3010" y="8495"/>
                    <a:pt x="3010" y="8495"/>
                  </a:cubicBezTo>
                  <a:cubicBezTo>
                    <a:pt x="3050" y="8495"/>
                    <a:pt x="3108" y="8534"/>
                    <a:pt x="3108" y="8594"/>
                  </a:cubicBezTo>
                  <a:lnTo>
                    <a:pt x="3108" y="9544"/>
                  </a:lnTo>
                  <a:close/>
                  <a:moveTo>
                    <a:pt x="3108" y="8237"/>
                  </a:moveTo>
                  <a:lnTo>
                    <a:pt x="3108" y="8237"/>
                  </a:lnTo>
                  <a:cubicBezTo>
                    <a:pt x="3108" y="8277"/>
                    <a:pt x="3050" y="8316"/>
                    <a:pt x="3010" y="8316"/>
                  </a:cubicBezTo>
                  <a:cubicBezTo>
                    <a:pt x="1307" y="8316"/>
                    <a:pt x="1307" y="8316"/>
                    <a:pt x="1307" y="8316"/>
                  </a:cubicBezTo>
                  <a:cubicBezTo>
                    <a:pt x="1248" y="8316"/>
                    <a:pt x="1208" y="8277"/>
                    <a:pt x="1208" y="8237"/>
                  </a:cubicBezTo>
                  <a:cubicBezTo>
                    <a:pt x="1208" y="7287"/>
                    <a:pt x="1208" y="7287"/>
                    <a:pt x="1208" y="7287"/>
                  </a:cubicBezTo>
                  <a:cubicBezTo>
                    <a:pt x="1208" y="7228"/>
                    <a:pt x="1248" y="7188"/>
                    <a:pt x="1307" y="7188"/>
                  </a:cubicBezTo>
                  <a:cubicBezTo>
                    <a:pt x="3010" y="7188"/>
                    <a:pt x="3010" y="7188"/>
                    <a:pt x="3010" y="7188"/>
                  </a:cubicBezTo>
                  <a:cubicBezTo>
                    <a:pt x="3050" y="7188"/>
                    <a:pt x="3108" y="7228"/>
                    <a:pt x="3108" y="7287"/>
                  </a:cubicBezTo>
                  <a:lnTo>
                    <a:pt x="3108" y="8237"/>
                  </a:lnTo>
                  <a:close/>
                  <a:moveTo>
                    <a:pt x="3108" y="6911"/>
                  </a:moveTo>
                  <a:lnTo>
                    <a:pt x="3108" y="6911"/>
                  </a:lnTo>
                  <a:cubicBezTo>
                    <a:pt x="3108" y="6970"/>
                    <a:pt x="3050" y="7010"/>
                    <a:pt x="3010" y="7010"/>
                  </a:cubicBezTo>
                  <a:cubicBezTo>
                    <a:pt x="1307" y="7010"/>
                    <a:pt x="1307" y="7010"/>
                    <a:pt x="1307" y="7010"/>
                  </a:cubicBezTo>
                  <a:cubicBezTo>
                    <a:pt x="1248" y="7010"/>
                    <a:pt x="1208" y="6970"/>
                    <a:pt x="1208" y="6911"/>
                  </a:cubicBezTo>
                  <a:cubicBezTo>
                    <a:pt x="1208" y="5961"/>
                    <a:pt x="1208" y="5961"/>
                    <a:pt x="1208" y="5961"/>
                  </a:cubicBezTo>
                  <a:cubicBezTo>
                    <a:pt x="1208" y="5921"/>
                    <a:pt x="1248" y="5881"/>
                    <a:pt x="1307" y="5881"/>
                  </a:cubicBezTo>
                  <a:cubicBezTo>
                    <a:pt x="3010" y="5881"/>
                    <a:pt x="3010" y="5881"/>
                    <a:pt x="3010" y="5881"/>
                  </a:cubicBezTo>
                  <a:cubicBezTo>
                    <a:pt x="3050" y="5881"/>
                    <a:pt x="3108" y="5921"/>
                    <a:pt x="3108" y="5961"/>
                  </a:cubicBezTo>
                  <a:lnTo>
                    <a:pt x="3108" y="6911"/>
                  </a:lnTo>
                  <a:close/>
                  <a:moveTo>
                    <a:pt x="3108" y="5604"/>
                  </a:moveTo>
                  <a:lnTo>
                    <a:pt x="3108" y="5604"/>
                  </a:lnTo>
                  <a:cubicBezTo>
                    <a:pt x="3108" y="5663"/>
                    <a:pt x="3050" y="5703"/>
                    <a:pt x="3010" y="5703"/>
                  </a:cubicBezTo>
                  <a:cubicBezTo>
                    <a:pt x="1307" y="5703"/>
                    <a:pt x="1307" y="5703"/>
                    <a:pt x="1307" y="5703"/>
                  </a:cubicBezTo>
                  <a:cubicBezTo>
                    <a:pt x="1248" y="5703"/>
                    <a:pt x="1208" y="5663"/>
                    <a:pt x="1208" y="5604"/>
                  </a:cubicBezTo>
                  <a:cubicBezTo>
                    <a:pt x="1208" y="4653"/>
                    <a:pt x="1208" y="4653"/>
                    <a:pt x="1208" y="4653"/>
                  </a:cubicBezTo>
                  <a:cubicBezTo>
                    <a:pt x="1208" y="4614"/>
                    <a:pt x="1248" y="4574"/>
                    <a:pt x="1307" y="4574"/>
                  </a:cubicBezTo>
                  <a:cubicBezTo>
                    <a:pt x="3010" y="4574"/>
                    <a:pt x="3010" y="4574"/>
                    <a:pt x="3010" y="4574"/>
                  </a:cubicBezTo>
                  <a:cubicBezTo>
                    <a:pt x="3050" y="4574"/>
                    <a:pt x="3108" y="4614"/>
                    <a:pt x="3108" y="4653"/>
                  </a:cubicBezTo>
                  <a:lnTo>
                    <a:pt x="3108" y="5604"/>
                  </a:lnTo>
                  <a:close/>
                  <a:moveTo>
                    <a:pt x="3108" y="4297"/>
                  </a:moveTo>
                  <a:lnTo>
                    <a:pt x="3108" y="4297"/>
                  </a:lnTo>
                  <a:cubicBezTo>
                    <a:pt x="3108" y="4356"/>
                    <a:pt x="3050" y="4396"/>
                    <a:pt x="3010" y="4396"/>
                  </a:cubicBezTo>
                  <a:cubicBezTo>
                    <a:pt x="1307" y="4396"/>
                    <a:pt x="1307" y="4396"/>
                    <a:pt x="1307" y="4396"/>
                  </a:cubicBezTo>
                  <a:cubicBezTo>
                    <a:pt x="1248" y="4396"/>
                    <a:pt x="1208" y="4356"/>
                    <a:pt x="1208" y="4297"/>
                  </a:cubicBezTo>
                  <a:cubicBezTo>
                    <a:pt x="1208" y="3842"/>
                    <a:pt x="1208" y="3842"/>
                    <a:pt x="1208" y="3842"/>
                  </a:cubicBezTo>
                  <a:cubicBezTo>
                    <a:pt x="1208" y="3346"/>
                    <a:pt x="1208" y="3346"/>
                    <a:pt x="1208" y="3346"/>
                  </a:cubicBezTo>
                  <a:cubicBezTo>
                    <a:pt x="1208" y="3307"/>
                    <a:pt x="1248" y="3267"/>
                    <a:pt x="1307" y="3267"/>
                  </a:cubicBezTo>
                  <a:cubicBezTo>
                    <a:pt x="3010" y="3267"/>
                    <a:pt x="3010" y="3267"/>
                    <a:pt x="3010" y="3267"/>
                  </a:cubicBezTo>
                  <a:cubicBezTo>
                    <a:pt x="3050" y="3267"/>
                    <a:pt x="3108" y="3307"/>
                    <a:pt x="3108" y="3346"/>
                  </a:cubicBezTo>
                  <a:cubicBezTo>
                    <a:pt x="3108" y="3842"/>
                    <a:pt x="3108" y="3842"/>
                    <a:pt x="3108" y="3842"/>
                  </a:cubicBezTo>
                  <a:lnTo>
                    <a:pt x="3108" y="429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"/>
            <p:cNvSpPr>
              <a:spLocks noChangeArrowheads="1"/>
            </p:cNvSpPr>
            <p:nvPr/>
          </p:nvSpPr>
          <p:spPr bwMode="auto">
            <a:xfrm>
              <a:off x="2657472" y="2298698"/>
              <a:ext cx="2195510" cy="4525960"/>
            </a:xfrm>
            <a:custGeom>
              <a:avLst/>
              <a:gdLst>
                <a:gd name="T0" fmla="*/ 5524 w 6099"/>
                <a:gd name="T1" fmla="*/ 3366 h 12573"/>
                <a:gd name="T2" fmla="*/ 5524 w 6099"/>
                <a:gd name="T3" fmla="*/ 3366 h 12573"/>
                <a:gd name="T4" fmla="*/ 4870 w 6099"/>
                <a:gd name="T5" fmla="*/ 3465 h 12573"/>
                <a:gd name="T6" fmla="*/ 2020 w 6099"/>
                <a:gd name="T7" fmla="*/ 139 h 12573"/>
                <a:gd name="T8" fmla="*/ 1545 w 6099"/>
                <a:gd name="T9" fmla="*/ 99 h 12573"/>
                <a:gd name="T10" fmla="*/ 1525 w 6099"/>
                <a:gd name="T11" fmla="*/ 575 h 12573"/>
                <a:gd name="T12" fmla="*/ 4217 w 6099"/>
                <a:gd name="T13" fmla="*/ 3703 h 12573"/>
                <a:gd name="T14" fmla="*/ 2950 w 6099"/>
                <a:gd name="T15" fmla="*/ 3386 h 12573"/>
                <a:gd name="T16" fmla="*/ 1901 w 6099"/>
                <a:gd name="T17" fmla="*/ 1782 h 12573"/>
                <a:gd name="T18" fmla="*/ 1445 w 6099"/>
                <a:gd name="T19" fmla="*/ 1683 h 12573"/>
                <a:gd name="T20" fmla="*/ 1347 w 6099"/>
                <a:gd name="T21" fmla="*/ 2138 h 12573"/>
                <a:gd name="T22" fmla="*/ 2475 w 6099"/>
                <a:gd name="T23" fmla="*/ 3841 h 12573"/>
                <a:gd name="T24" fmla="*/ 2654 w 6099"/>
                <a:gd name="T25" fmla="*/ 3980 h 12573"/>
                <a:gd name="T26" fmla="*/ 4415 w 6099"/>
                <a:gd name="T27" fmla="*/ 4416 h 12573"/>
                <a:gd name="T28" fmla="*/ 3722 w 6099"/>
                <a:gd name="T29" fmla="*/ 6494 h 12573"/>
                <a:gd name="T30" fmla="*/ 2079 w 6099"/>
                <a:gd name="T31" fmla="*/ 5564 h 12573"/>
                <a:gd name="T32" fmla="*/ 1624 w 6099"/>
                <a:gd name="T33" fmla="*/ 5663 h 12573"/>
                <a:gd name="T34" fmla="*/ 99 w 6099"/>
                <a:gd name="T35" fmla="*/ 7840 h 12573"/>
                <a:gd name="T36" fmla="*/ 178 w 6099"/>
                <a:gd name="T37" fmla="*/ 8335 h 12573"/>
                <a:gd name="T38" fmla="*/ 674 w 6099"/>
                <a:gd name="T39" fmla="*/ 8256 h 12573"/>
                <a:gd name="T40" fmla="*/ 2000 w 6099"/>
                <a:gd name="T41" fmla="*/ 6316 h 12573"/>
                <a:gd name="T42" fmla="*/ 3504 w 6099"/>
                <a:gd name="T43" fmla="*/ 7168 h 12573"/>
                <a:gd name="T44" fmla="*/ 3484 w 6099"/>
                <a:gd name="T45" fmla="*/ 7247 h 12573"/>
                <a:gd name="T46" fmla="*/ 3544 w 6099"/>
                <a:gd name="T47" fmla="*/ 7820 h 12573"/>
                <a:gd name="T48" fmla="*/ 1228 w 6099"/>
                <a:gd name="T49" fmla="*/ 12058 h 12573"/>
                <a:gd name="T50" fmla="*/ 1366 w 6099"/>
                <a:gd name="T51" fmla="*/ 12513 h 12573"/>
                <a:gd name="T52" fmla="*/ 1525 w 6099"/>
                <a:gd name="T53" fmla="*/ 12572 h 12573"/>
                <a:gd name="T54" fmla="*/ 1841 w 6099"/>
                <a:gd name="T55" fmla="*/ 12375 h 12573"/>
                <a:gd name="T56" fmla="*/ 4137 w 6099"/>
                <a:gd name="T57" fmla="*/ 8176 h 12573"/>
                <a:gd name="T58" fmla="*/ 4158 w 6099"/>
                <a:gd name="T59" fmla="*/ 8176 h 12573"/>
                <a:gd name="T60" fmla="*/ 4830 w 6099"/>
                <a:gd name="T61" fmla="*/ 7702 h 12573"/>
                <a:gd name="T62" fmla="*/ 5979 w 6099"/>
                <a:gd name="T63" fmla="*/ 4277 h 12573"/>
                <a:gd name="T64" fmla="*/ 5524 w 6099"/>
                <a:gd name="T65" fmla="*/ 3366 h 1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9" h="12573">
                  <a:moveTo>
                    <a:pt x="5524" y="3366"/>
                  </a:moveTo>
                  <a:lnTo>
                    <a:pt x="5524" y="3366"/>
                  </a:lnTo>
                  <a:cubicBezTo>
                    <a:pt x="5286" y="3287"/>
                    <a:pt x="5048" y="3347"/>
                    <a:pt x="4870" y="3465"/>
                  </a:cubicBezTo>
                  <a:cubicBezTo>
                    <a:pt x="2020" y="139"/>
                    <a:pt x="2020" y="139"/>
                    <a:pt x="2020" y="139"/>
                  </a:cubicBezTo>
                  <a:cubicBezTo>
                    <a:pt x="1901" y="0"/>
                    <a:pt x="1683" y="0"/>
                    <a:pt x="1545" y="99"/>
                  </a:cubicBezTo>
                  <a:cubicBezTo>
                    <a:pt x="1426" y="218"/>
                    <a:pt x="1406" y="436"/>
                    <a:pt x="1525" y="575"/>
                  </a:cubicBezTo>
                  <a:cubicBezTo>
                    <a:pt x="4217" y="3703"/>
                    <a:pt x="4217" y="3703"/>
                    <a:pt x="4217" y="3703"/>
                  </a:cubicBezTo>
                  <a:cubicBezTo>
                    <a:pt x="2950" y="3386"/>
                    <a:pt x="2950" y="3386"/>
                    <a:pt x="2950" y="3386"/>
                  </a:cubicBezTo>
                  <a:cubicBezTo>
                    <a:pt x="1901" y="1782"/>
                    <a:pt x="1901" y="1782"/>
                    <a:pt x="1901" y="1782"/>
                  </a:cubicBezTo>
                  <a:cubicBezTo>
                    <a:pt x="1802" y="1624"/>
                    <a:pt x="1604" y="1584"/>
                    <a:pt x="1445" y="1683"/>
                  </a:cubicBezTo>
                  <a:cubicBezTo>
                    <a:pt x="1287" y="1782"/>
                    <a:pt x="1248" y="1980"/>
                    <a:pt x="1347" y="2138"/>
                  </a:cubicBezTo>
                  <a:cubicBezTo>
                    <a:pt x="2475" y="3841"/>
                    <a:pt x="2475" y="3841"/>
                    <a:pt x="2475" y="3841"/>
                  </a:cubicBezTo>
                  <a:cubicBezTo>
                    <a:pt x="2515" y="3921"/>
                    <a:pt x="2575" y="3960"/>
                    <a:pt x="2654" y="3980"/>
                  </a:cubicBezTo>
                  <a:cubicBezTo>
                    <a:pt x="4415" y="4416"/>
                    <a:pt x="4415" y="4416"/>
                    <a:pt x="4415" y="4416"/>
                  </a:cubicBezTo>
                  <a:cubicBezTo>
                    <a:pt x="3722" y="6494"/>
                    <a:pt x="3722" y="6494"/>
                    <a:pt x="3722" y="6494"/>
                  </a:cubicBezTo>
                  <a:cubicBezTo>
                    <a:pt x="2079" y="5564"/>
                    <a:pt x="2079" y="5564"/>
                    <a:pt x="2079" y="5564"/>
                  </a:cubicBezTo>
                  <a:cubicBezTo>
                    <a:pt x="1921" y="5465"/>
                    <a:pt x="1723" y="5524"/>
                    <a:pt x="1624" y="5663"/>
                  </a:cubicBezTo>
                  <a:cubicBezTo>
                    <a:pt x="99" y="7840"/>
                    <a:pt x="99" y="7840"/>
                    <a:pt x="99" y="7840"/>
                  </a:cubicBezTo>
                  <a:cubicBezTo>
                    <a:pt x="0" y="7998"/>
                    <a:pt x="20" y="8216"/>
                    <a:pt x="178" y="8335"/>
                  </a:cubicBezTo>
                  <a:cubicBezTo>
                    <a:pt x="337" y="8434"/>
                    <a:pt x="555" y="8415"/>
                    <a:pt x="674" y="8256"/>
                  </a:cubicBezTo>
                  <a:cubicBezTo>
                    <a:pt x="2000" y="6316"/>
                    <a:pt x="2000" y="6316"/>
                    <a:pt x="2000" y="6316"/>
                  </a:cubicBezTo>
                  <a:cubicBezTo>
                    <a:pt x="3504" y="7168"/>
                    <a:pt x="3504" y="7168"/>
                    <a:pt x="3504" y="7168"/>
                  </a:cubicBezTo>
                  <a:cubicBezTo>
                    <a:pt x="3484" y="7247"/>
                    <a:pt x="3484" y="7247"/>
                    <a:pt x="3484" y="7247"/>
                  </a:cubicBezTo>
                  <a:cubicBezTo>
                    <a:pt x="3406" y="7445"/>
                    <a:pt x="3445" y="7662"/>
                    <a:pt x="3544" y="7820"/>
                  </a:cubicBezTo>
                  <a:cubicBezTo>
                    <a:pt x="1228" y="12058"/>
                    <a:pt x="1228" y="12058"/>
                    <a:pt x="1228" y="12058"/>
                  </a:cubicBezTo>
                  <a:cubicBezTo>
                    <a:pt x="1129" y="12216"/>
                    <a:pt x="1188" y="12434"/>
                    <a:pt x="1366" y="12513"/>
                  </a:cubicBezTo>
                  <a:cubicBezTo>
                    <a:pt x="1426" y="12553"/>
                    <a:pt x="1485" y="12572"/>
                    <a:pt x="1525" y="12572"/>
                  </a:cubicBezTo>
                  <a:cubicBezTo>
                    <a:pt x="1663" y="12572"/>
                    <a:pt x="1783" y="12493"/>
                    <a:pt x="1841" y="12375"/>
                  </a:cubicBezTo>
                  <a:cubicBezTo>
                    <a:pt x="4137" y="8176"/>
                    <a:pt x="4137" y="8176"/>
                    <a:pt x="4137" y="8176"/>
                  </a:cubicBezTo>
                  <a:cubicBezTo>
                    <a:pt x="4137" y="8176"/>
                    <a:pt x="4137" y="8176"/>
                    <a:pt x="4158" y="8176"/>
                  </a:cubicBezTo>
                  <a:cubicBezTo>
                    <a:pt x="4454" y="8176"/>
                    <a:pt x="4732" y="7998"/>
                    <a:pt x="4830" y="7702"/>
                  </a:cubicBezTo>
                  <a:cubicBezTo>
                    <a:pt x="5979" y="4277"/>
                    <a:pt x="5979" y="4277"/>
                    <a:pt x="5979" y="4277"/>
                  </a:cubicBezTo>
                  <a:cubicBezTo>
                    <a:pt x="6098" y="3901"/>
                    <a:pt x="5900" y="3485"/>
                    <a:pt x="5524" y="3366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3"/>
            <p:cNvSpPr>
              <a:spLocks noChangeArrowheads="1"/>
            </p:cNvSpPr>
            <p:nvPr/>
          </p:nvSpPr>
          <p:spPr bwMode="auto">
            <a:xfrm>
              <a:off x="3989383" y="2441573"/>
              <a:ext cx="1562099" cy="1633536"/>
            </a:xfrm>
            <a:custGeom>
              <a:avLst/>
              <a:gdLst>
                <a:gd name="T0" fmla="*/ 1366 w 4337"/>
                <a:gd name="T1" fmla="*/ 792 h 4536"/>
                <a:gd name="T2" fmla="*/ 1366 w 4337"/>
                <a:gd name="T3" fmla="*/ 792 h 4536"/>
                <a:gd name="T4" fmla="*/ 1386 w 4337"/>
                <a:gd name="T5" fmla="*/ 792 h 4536"/>
                <a:gd name="T6" fmla="*/ 1465 w 4337"/>
                <a:gd name="T7" fmla="*/ 673 h 4536"/>
                <a:gd name="T8" fmla="*/ 3564 w 4337"/>
                <a:gd name="T9" fmla="*/ 554 h 4536"/>
                <a:gd name="T10" fmla="*/ 3802 w 4337"/>
                <a:gd name="T11" fmla="*/ 2752 h 4536"/>
                <a:gd name="T12" fmla="*/ 0 w 4337"/>
                <a:gd name="T13" fmla="*/ 2356 h 4536"/>
                <a:gd name="T14" fmla="*/ 614 w 4337"/>
                <a:gd name="T15" fmla="*/ 1643 h 4536"/>
                <a:gd name="T16" fmla="*/ 178 w 4337"/>
                <a:gd name="T17" fmla="*/ 1267 h 4536"/>
                <a:gd name="T18" fmla="*/ 1366 w 4337"/>
                <a:gd name="T19" fmla="*/ 792 h 4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37" h="4536">
                  <a:moveTo>
                    <a:pt x="1366" y="792"/>
                  </a:moveTo>
                  <a:lnTo>
                    <a:pt x="1366" y="792"/>
                  </a:lnTo>
                  <a:cubicBezTo>
                    <a:pt x="1386" y="792"/>
                    <a:pt x="1386" y="792"/>
                    <a:pt x="1386" y="792"/>
                  </a:cubicBezTo>
                  <a:cubicBezTo>
                    <a:pt x="1406" y="753"/>
                    <a:pt x="1445" y="713"/>
                    <a:pt x="1465" y="673"/>
                  </a:cubicBezTo>
                  <a:cubicBezTo>
                    <a:pt x="2019" y="59"/>
                    <a:pt x="2950" y="0"/>
                    <a:pt x="3564" y="554"/>
                  </a:cubicBezTo>
                  <a:cubicBezTo>
                    <a:pt x="4316" y="1247"/>
                    <a:pt x="4336" y="2138"/>
                    <a:pt x="3802" y="2752"/>
                  </a:cubicBezTo>
                  <a:cubicBezTo>
                    <a:pt x="2218" y="4535"/>
                    <a:pt x="0" y="2356"/>
                    <a:pt x="0" y="2356"/>
                  </a:cubicBezTo>
                  <a:cubicBezTo>
                    <a:pt x="614" y="1643"/>
                    <a:pt x="614" y="1643"/>
                    <a:pt x="614" y="1643"/>
                  </a:cubicBezTo>
                  <a:cubicBezTo>
                    <a:pt x="178" y="1267"/>
                    <a:pt x="178" y="1267"/>
                    <a:pt x="178" y="1267"/>
                  </a:cubicBezTo>
                  <a:lnTo>
                    <a:pt x="1366" y="792"/>
                  </a:lnTo>
                </a:path>
              </a:pathLst>
            </a:custGeom>
            <a:solidFill>
              <a:srgbClr val="F7C586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4"/>
            <p:cNvSpPr>
              <a:spLocks noChangeArrowheads="1"/>
            </p:cNvSpPr>
            <p:nvPr/>
          </p:nvSpPr>
          <p:spPr bwMode="auto">
            <a:xfrm>
              <a:off x="4702169" y="2227261"/>
              <a:ext cx="1012824" cy="1554161"/>
            </a:xfrm>
            <a:custGeom>
              <a:avLst/>
              <a:gdLst>
                <a:gd name="T0" fmla="*/ 376 w 2812"/>
                <a:gd name="T1" fmla="*/ 2317 h 4317"/>
                <a:gd name="T2" fmla="*/ 376 w 2812"/>
                <a:gd name="T3" fmla="*/ 2317 h 4317"/>
                <a:gd name="T4" fmla="*/ 693 w 2812"/>
                <a:gd name="T5" fmla="*/ 1227 h 4317"/>
                <a:gd name="T6" fmla="*/ 336 w 2812"/>
                <a:gd name="T7" fmla="*/ 0 h 4317"/>
                <a:gd name="T8" fmla="*/ 1010 w 2812"/>
                <a:gd name="T9" fmla="*/ 594 h 4317"/>
                <a:gd name="T10" fmla="*/ 2277 w 2812"/>
                <a:gd name="T11" fmla="*/ 3049 h 4317"/>
                <a:gd name="T12" fmla="*/ 475 w 2812"/>
                <a:gd name="T13" fmla="*/ 4316 h 4317"/>
                <a:gd name="T14" fmla="*/ 673 w 2812"/>
                <a:gd name="T15" fmla="*/ 3188 h 4317"/>
                <a:gd name="T16" fmla="*/ 990 w 2812"/>
                <a:gd name="T17" fmla="*/ 2515 h 4317"/>
                <a:gd name="T18" fmla="*/ 376 w 2812"/>
                <a:gd name="T19" fmla="*/ 2812 h 4317"/>
                <a:gd name="T20" fmla="*/ 20 w 2812"/>
                <a:gd name="T21" fmla="*/ 2574 h 4317"/>
                <a:gd name="T22" fmla="*/ 376 w 2812"/>
                <a:gd name="T23" fmla="*/ 2317 h 4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12" h="4317">
                  <a:moveTo>
                    <a:pt x="376" y="2317"/>
                  </a:moveTo>
                  <a:lnTo>
                    <a:pt x="376" y="2317"/>
                  </a:lnTo>
                  <a:cubicBezTo>
                    <a:pt x="376" y="2317"/>
                    <a:pt x="1208" y="1703"/>
                    <a:pt x="693" y="1227"/>
                  </a:cubicBezTo>
                  <a:cubicBezTo>
                    <a:pt x="158" y="773"/>
                    <a:pt x="0" y="534"/>
                    <a:pt x="336" y="0"/>
                  </a:cubicBezTo>
                  <a:cubicBezTo>
                    <a:pt x="336" y="0"/>
                    <a:pt x="456" y="277"/>
                    <a:pt x="1010" y="594"/>
                  </a:cubicBezTo>
                  <a:cubicBezTo>
                    <a:pt x="1564" y="891"/>
                    <a:pt x="2811" y="1703"/>
                    <a:pt x="2277" y="3049"/>
                  </a:cubicBezTo>
                  <a:cubicBezTo>
                    <a:pt x="2277" y="3049"/>
                    <a:pt x="1921" y="3960"/>
                    <a:pt x="475" y="4316"/>
                  </a:cubicBezTo>
                  <a:cubicBezTo>
                    <a:pt x="475" y="4316"/>
                    <a:pt x="119" y="3485"/>
                    <a:pt x="673" y="3188"/>
                  </a:cubicBezTo>
                  <a:cubicBezTo>
                    <a:pt x="1129" y="2931"/>
                    <a:pt x="1227" y="2594"/>
                    <a:pt x="990" y="2515"/>
                  </a:cubicBezTo>
                  <a:cubicBezTo>
                    <a:pt x="713" y="2416"/>
                    <a:pt x="376" y="2812"/>
                    <a:pt x="376" y="2812"/>
                  </a:cubicBezTo>
                  <a:cubicBezTo>
                    <a:pt x="20" y="2574"/>
                    <a:pt x="20" y="2574"/>
                    <a:pt x="20" y="2574"/>
                  </a:cubicBezTo>
                  <a:lnTo>
                    <a:pt x="376" y="2317"/>
                  </a:ln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5"/>
            <p:cNvSpPr>
              <a:spLocks noChangeArrowheads="1"/>
            </p:cNvSpPr>
            <p:nvPr/>
          </p:nvSpPr>
          <p:spPr bwMode="auto">
            <a:xfrm>
              <a:off x="4495794" y="2847973"/>
              <a:ext cx="100013" cy="100013"/>
            </a:xfrm>
            <a:custGeom>
              <a:avLst/>
              <a:gdLst>
                <a:gd name="T0" fmla="*/ 79 w 278"/>
                <a:gd name="T1" fmla="*/ 20 h 278"/>
                <a:gd name="T2" fmla="*/ 79 w 278"/>
                <a:gd name="T3" fmla="*/ 20 h 278"/>
                <a:gd name="T4" fmla="*/ 20 w 278"/>
                <a:gd name="T5" fmla="*/ 198 h 278"/>
                <a:gd name="T6" fmla="*/ 198 w 278"/>
                <a:gd name="T7" fmla="*/ 238 h 278"/>
                <a:gd name="T8" fmla="*/ 238 w 278"/>
                <a:gd name="T9" fmla="*/ 79 h 278"/>
                <a:gd name="T10" fmla="*/ 79 w 278"/>
                <a:gd name="T11" fmla="*/ 2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8" h="278">
                  <a:moveTo>
                    <a:pt x="79" y="20"/>
                  </a:moveTo>
                  <a:lnTo>
                    <a:pt x="79" y="20"/>
                  </a:lnTo>
                  <a:cubicBezTo>
                    <a:pt x="20" y="59"/>
                    <a:pt x="0" y="138"/>
                    <a:pt x="20" y="198"/>
                  </a:cubicBezTo>
                  <a:cubicBezTo>
                    <a:pt x="59" y="257"/>
                    <a:pt x="138" y="277"/>
                    <a:pt x="198" y="238"/>
                  </a:cubicBezTo>
                  <a:cubicBezTo>
                    <a:pt x="257" y="217"/>
                    <a:pt x="277" y="138"/>
                    <a:pt x="238" y="79"/>
                  </a:cubicBezTo>
                  <a:cubicBezTo>
                    <a:pt x="198" y="20"/>
                    <a:pt x="138" y="0"/>
                    <a:pt x="79" y="20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6"/>
            <p:cNvSpPr>
              <a:spLocks noChangeArrowheads="1"/>
            </p:cNvSpPr>
            <p:nvPr/>
          </p:nvSpPr>
          <p:spPr bwMode="auto">
            <a:xfrm>
              <a:off x="4530720" y="2747963"/>
              <a:ext cx="163513" cy="165100"/>
            </a:xfrm>
            <a:custGeom>
              <a:avLst/>
              <a:gdLst>
                <a:gd name="T0" fmla="*/ 39 w 456"/>
                <a:gd name="T1" fmla="*/ 20 h 457"/>
                <a:gd name="T2" fmla="*/ 39 w 456"/>
                <a:gd name="T3" fmla="*/ 20 h 457"/>
                <a:gd name="T4" fmla="*/ 19 w 456"/>
                <a:gd name="T5" fmla="*/ 99 h 457"/>
                <a:gd name="T6" fmla="*/ 336 w 456"/>
                <a:gd name="T7" fmla="*/ 436 h 457"/>
                <a:gd name="T8" fmla="*/ 415 w 456"/>
                <a:gd name="T9" fmla="*/ 436 h 457"/>
                <a:gd name="T10" fmla="*/ 415 w 456"/>
                <a:gd name="T11" fmla="*/ 436 h 457"/>
                <a:gd name="T12" fmla="*/ 435 w 456"/>
                <a:gd name="T13" fmla="*/ 357 h 457"/>
                <a:gd name="T14" fmla="*/ 118 w 456"/>
                <a:gd name="T15" fmla="*/ 20 h 457"/>
                <a:gd name="T16" fmla="*/ 39 w 456"/>
                <a:gd name="T17" fmla="*/ 2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6" h="457">
                  <a:moveTo>
                    <a:pt x="39" y="20"/>
                  </a:moveTo>
                  <a:lnTo>
                    <a:pt x="39" y="20"/>
                  </a:lnTo>
                  <a:cubicBezTo>
                    <a:pt x="0" y="40"/>
                    <a:pt x="0" y="80"/>
                    <a:pt x="19" y="99"/>
                  </a:cubicBezTo>
                  <a:cubicBezTo>
                    <a:pt x="336" y="436"/>
                    <a:pt x="336" y="436"/>
                    <a:pt x="336" y="436"/>
                  </a:cubicBezTo>
                  <a:cubicBezTo>
                    <a:pt x="376" y="456"/>
                    <a:pt x="396" y="456"/>
                    <a:pt x="415" y="436"/>
                  </a:cubicBezTo>
                  <a:lnTo>
                    <a:pt x="415" y="436"/>
                  </a:lnTo>
                  <a:cubicBezTo>
                    <a:pt x="455" y="396"/>
                    <a:pt x="455" y="377"/>
                    <a:pt x="435" y="357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79" y="0"/>
                    <a:pt x="59" y="0"/>
                    <a:pt x="39" y="20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7"/>
            <p:cNvSpPr>
              <a:spLocks noChangeArrowheads="1"/>
            </p:cNvSpPr>
            <p:nvPr/>
          </p:nvSpPr>
          <p:spPr bwMode="auto">
            <a:xfrm>
              <a:off x="4146550" y="3068638"/>
              <a:ext cx="220663" cy="136525"/>
            </a:xfrm>
            <a:custGeom>
              <a:avLst/>
              <a:gdLst>
                <a:gd name="T0" fmla="*/ 614 w 615"/>
                <a:gd name="T1" fmla="*/ 317 h 378"/>
                <a:gd name="T2" fmla="*/ 614 w 615"/>
                <a:gd name="T3" fmla="*/ 317 h 378"/>
                <a:gd name="T4" fmla="*/ 555 w 615"/>
                <a:gd name="T5" fmla="*/ 258 h 378"/>
                <a:gd name="T6" fmla="*/ 100 w 615"/>
                <a:gd name="T7" fmla="*/ 0 h 378"/>
                <a:gd name="T8" fmla="*/ 0 w 615"/>
                <a:gd name="T9" fmla="*/ 100 h 378"/>
                <a:gd name="T10" fmla="*/ 40 w 615"/>
                <a:gd name="T11" fmla="*/ 139 h 378"/>
                <a:gd name="T12" fmla="*/ 535 w 615"/>
                <a:gd name="T13" fmla="*/ 377 h 378"/>
                <a:gd name="T14" fmla="*/ 614 w 615"/>
                <a:gd name="T15" fmla="*/ 317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5" h="378">
                  <a:moveTo>
                    <a:pt x="614" y="317"/>
                  </a:moveTo>
                  <a:lnTo>
                    <a:pt x="614" y="317"/>
                  </a:lnTo>
                  <a:cubicBezTo>
                    <a:pt x="614" y="297"/>
                    <a:pt x="595" y="258"/>
                    <a:pt x="555" y="258"/>
                  </a:cubicBezTo>
                  <a:cubicBezTo>
                    <a:pt x="317" y="199"/>
                    <a:pt x="159" y="60"/>
                    <a:pt x="10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21" y="119"/>
                    <a:pt x="40" y="119"/>
                    <a:pt x="40" y="139"/>
                  </a:cubicBezTo>
                  <a:cubicBezTo>
                    <a:pt x="139" y="218"/>
                    <a:pt x="297" y="337"/>
                    <a:pt x="535" y="377"/>
                  </a:cubicBezTo>
                  <a:cubicBezTo>
                    <a:pt x="575" y="377"/>
                    <a:pt x="614" y="357"/>
                    <a:pt x="614" y="317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4042610" y="514702"/>
            <a:ext cx="4026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400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python虚拟环境的使用</a:t>
            </a:r>
            <a:endParaRPr lang="zh-CN" altLang="en-US" sz="2400" dirty="0">
              <a:solidFill>
                <a:srgbClr val="784B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itle 20"/>
          <p:cNvSpPr txBox="1"/>
          <p:nvPr/>
        </p:nvSpPr>
        <p:spPr>
          <a:xfrm>
            <a:off x="4233706" y="1926756"/>
            <a:ext cx="867455" cy="216406"/>
          </a:xfrm>
          <a:prstGeom prst="rect">
            <a:avLst/>
          </a:prstGeom>
        </p:spPr>
        <p:txBody>
          <a:bodyPr vert="horz" lIns="45720" tIns="22860" rIns="45720" bIns="2286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>
              <a:lnSpc>
                <a:spcPts val="1500"/>
              </a:lnSpc>
            </a:pP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Lato Regular"/>
                <a:ea typeface="微软雅黑" panose="020B0503020204020204" pitchFamily="34" charset="-122"/>
                <a:cs typeface="Lato Regular"/>
              </a:rPr>
              <a:t>01 </a:t>
            </a:r>
            <a:endParaRPr lang="en-US" sz="1200" b="1" dirty="0">
              <a:solidFill>
                <a:schemeClr val="bg1">
                  <a:lumMod val="50000"/>
                </a:schemeClr>
              </a:solidFill>
              <a:latin typeface="Lato Regular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957995" y="1884705"/>
            <a:ext cx="4205461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查看已经安装的虚拟环境</a:t>
            </a:r>
            <a:endParaRPr lang="en-US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err="1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workon</a:t>
            </a: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   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</p:txBody>
      </p:sp>
      <p:sp>
        <p:nvSpPr>
          <p:cNvPr id="13" name="Title 20"/>
          <p:cNvSpPr txBox="1"/>
          <p:nvPr/>
        </p:nvSpPr>
        <p:spPr>
          <a:xfrm>
            <a:off x="4233706" y="3198772"/>
            <a:ext cx="867455" cy="231089"/>
          </a:xfrm>
          <a:prstGeom prst="rect">
            <a:avLst/>
          </a:prstGeom>
        </p:spPr>
        <p:txBody>
          <a:bodyPr vert="horz" lIns="45720" tIns="22860" rIns="45720" bIns="2286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>
              <a:lnSpc>
                <a:spcPts val="1500"/>
              </a:lnSpc>
            </a:pP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Lato Regular"/>
                <a:ea typeface="微软雅黑" panose="020B0503020204020204" pitchFamily="34" charset="-122"/>
                <a:cs typeface="Lato Regular"/>
              </a:rPr>
              <a:t>0</a:t>
            </a:r>
            <a:r>
              <a:rPr lang="en-US" altLang="en-US" sz="1200" b="1" dirty="0">
                <a:solidFill>
                  <a:schemeClr val="bg1">
                    <a:lumMod val="50000"/>
                  </a:schemeClr>
                </a:solidFill>
                <a:latin typeface="Lato Regular"/>
                <a:ea typeface="微软雅黑" panose="020B0503020204020204" pitchFamily="34" charset="-122"/>
                <a:cs typeface="Lato Regular"/>
              </a:rPr>
              <a:t>2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Lato Regular"/>
                <a:ea typeface="微软雅黑" panose="020B0503020204020204" pitchFamily="34" charset="-122"/>
                <a:cs typeface="Lato Regular"/>
              </a:rPr>
              <a:t> </a:t>
            </a:r>
            <a:endParaRPr lang="en-US" sz="1200" b="1" dirty="0">
              <a:solidFill>
                <a:schemeClr val="bg1">
                  <a:lumMod val="50000"/>
                </a:schemeClr>
              </a:solidFill>
              <a:latin typeface="Lato Regular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957995" y="3164062"/>
            <a:ext cx="4205461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进入虚拟环境：</a:t>
            </a:r>
            <a:endParaRPr lang="en-US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err="1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workon</a:t>
            </a: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   虚拟环境名        </a:t>
            </a:r>
            <a:endParaRPr lang="en-US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</p:txBody>
      </p:sp>
      <p:sp>
        <p:nvSpPr>
          <p:cNvPr id="15" name="Title 20"/>
          <p:cNvSpPr txBox="1"/>
          <p:nvPr/>
        </p:nvSpPr>
        <p:spPr>
          <a:xfrm>
            <a:off x="4233706" y="4520181"/>
            <a:ext cx="867455" cy="231089"/>
          </a:xfrm>
          <a:prstGeom prst="rect">
            <a:avLst/>
          </a:prstGeom>
        </p:spPr>
        <p:txBody>
          <a:bodyPr vert="horz" lIns="45720" tIns="22860" rIns="45720" bIns="2286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>
              <a:lnSpc>
                <a:spcPts val="1500"/>
              </a:lnSpc>
            </a:pP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Lato Regular"/>
                <a:ea typeface="微软雅黑" panose="020B0503020204020204" pitchFamily="34" charset="-122"/>
                <a:cs typeface="Lato Regular"/>
              </a:rPr>
              <a:t>0</a:t>
            </a:r>
            <a:r>
              <a:rPr lang="en-US" altLang="en-US" sz="1200" b="1" dirty="0">
                <a:solidFill>
                  <a:schemeClr val="bg1">
                    <a:lumMod val="50000"/>
                  </a:schemeClr>
                </a:solidFill>
                <a:latin typeface="Lato Regular"/>
                <a:ea typeface="微软雅黑" panose="020B0503020204020204" pitchFamily="34" charset="-122"/>
                <a:cs typeface="Lato Regular"/>
              </a:rPr>
              <a:t>2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Lato Regular"/>
                <a:ea typeface="微软雅黑" panose="020B0503020204020204" pitchFamily="34" charset="-122"/>
                <a:cs typeface="Lato Regular"/>
              </a:rPr>
              <a:t> </a:t>
            </a:r>
            <a:endParaRPr lang="en-US" sz="1200" b="1" dirty="0">
              <a:solidFill>
                <a:schemeClr val="bg1">
                  <a:lumMod val="50000"/>
                </a:schemeClr>
              </a:solidFill>
              <a:latin typeface="Lato Regular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957995" y="4485471"/>
            <a:ext cx="4205461" cy="6579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退出虚拟环境，家目录下执行：</a:t>
            </a:r>
            <a:endParaRPr lang="en-US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deactivate</a:t>
            </a:r>
            <a:endParaRPr lang="en-US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13" grpId="0"/>
      <p:bldP spid="14" grpId="0"/>
      <p:bldP spid="15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042610" y="514702"/>
            <a:ext cx="4026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400" dirty="0" err="1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</a:t>
            </a:r>
            <a:r>
              <a:rPr lang="en-US" altLang="en-US" sz="2400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文件的运行</a:t>
            </a:r>
            <a:endParaRPr lang="zh-CN" altLang="en-US" sz="2400" dirty="0">
              <a:solidFill>
                <a:srgbClr val="784B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Oval 84"/>
          <p:cNvSpPr/>
          <p:nvPr/>
        </p:nvSpPr>
        <p:spPr bwMode="auto">
          <a:xfrm>
            <a:off x="1598868" y="2334810"/>
            <a:ext cx="764860" cy="76506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965">
              <a:lnSpc>
                <a:spcPts val="1500"/>
              </a:lnSpc>
              <a:defRPr/>
            </a:pPr>
            <a:endParaRPr lang="en-US" sz="1200" dirty="0">
              <a:solidFill>
                <a:prstClr val="white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7" name="Freeform 36"/>
          <p:cNvSpPr>
            <a:spLocks noChangeArrowheads="1"/>
          </p:cNvSpPr>
          <p:nvPr/>
        </p:nvSpPr>
        <p:spPr bwMode="auto">
          <a:xfrm>
            <a:off x="1847287" y="2540269"/>
            <a:ext cx="272695" cy="354873"/>
          </a:xfrm>
          <a:custGeom>
            <a:avLst/>
            <a:gdLst>
              <a:gd name="T0" fmla="*/ 115 w 320"/>
              <a:gd name="T1" fmla="*/ 62 h 417"/>
              <a:gd name="T2" fmla="*/ 115 w 320"/>
              <a:gd name="T3" fmla="*/ 62 h 417"/>
              <a:gd name="T4" fmla="*/ 62 w 320"/>
              <a:gd name="T5" fmla="*/ 0 h 417"/>
              <a:gd name="T6" fmla="*/ 0 w 320"/>
              <a:gd name="T7" fmla="*/ 62 h 417"/>
              <a:gd name="T8" fmla="*/ 36 w 320"/>
              <a:gd name="T9" fmla="*/ 115 h 417"/>
              <a:gd name="T10" fmla="*/ 36 w 320"/>
              <a:gd name="T11" fmla="*/ 301 h 417"/>
              <a:gd name="T12" fmla="*/ 0 w 320"/>
              <a:gd name="T13" fmla="*/ 354 h 417"/>
              <a:gd name="T14" fmla="*/ 62 w 320"/>
              <a:gd name="T15" fmla="*/ 416 h 417"/>
              <a:gd name="T16" fmla="*/ 115 w 320"/>
              <a:gd name="T17" fmla="*/ 354 h 417"/>
              <a:gd name="T18" fmla="*/ 80 w 320"/>
              <a:gd name="T19" fmla="*/ 301 h 417"/>
              <a:gd name="T20" fmla="*/ 80 w 320"/>
              <a:gd name="T21" fmla="*/ 115 h 417"/>
              <a:gd name="T22" fmla="*/ 115 w 320"/>
              <a:gd name="T23" fmla="*/ 62 h 417"/>
              <a:gd name="T24" fmla="*/ 98 w 320"/>
              <a:gd name="T25" fmla="*/ 354 h 417"/>
              <a:gd name="T26" fmla="*/ 98 w 320"/>
              <a:gd name="T27" fmla="*/ 354 h 417"/>
              <a:gd name="T28" fmla="*/ 62 w 320"/>
              <a:gd name="T29" fmla="*/ 390 h 417"/>
              <a:gd name="T30" fmla="*/ 27 w 320"/>
              <a:gd name="T31" fmla="*/ 354 h 417"/>
              <a:gd name="T32" fmla="*/ 62 w 320"/>
              <a:gd name="T33" fmla="*/ 319 h 417"/>
              <a:gd name="T34" fmla="*/ 98 w 320"/>
              <a:gd name="T35" fmla="*/ 354 h 417"/>
              <a:gd name="T36" fmla="*/ 62 w 320"/>
              <a:gd name="T37" fmla="*/ 88 h 417"/>
              <a:gd name="T38" fmla="*/ 62 w 320"/>
              <a:gd name="T39" fmla="*/ 88 h 417"/>
              <a:gd name="T40" fmla="*/ 27 w 320"/>
              <a:gd name="T41" fmla="*/ 62 h 417"/>
              <a:gd name="T42" fmla="*/ 62 w 320"/>
              <a:gd name="T43" fmla="*/ 27 h 417"/>
              <a:gd name="T44" fmla="*/ 98 w 320"/>
              <a:gd name="T45" fmla="*/ 62 h 417"/>
              <a:gd name="T46" fmla="*/ 62 w 320"/>
              <a:gd name="T47" fmla="*/ 88 h 417"/>
              <a:gd name="T48" fmla="*/ 284 w 320"/>
              <a:gd name="T49" fmla="*/ 301 h 417"/>
              <a:gd name="T50" fmla="*/ 284 w 320"/>
              <a:gd name="T51" fmla="*/ 301 h 417"/>
              <a:gd name="T52" fmla="*/ 284 w 320"/>
              <a:gd name="T53" fmla="*/ 115 h 417"/>
              <a:gd name="T54" fmla="*/ 319 w 320"/>
              <a:gd name="T55" fmla="*/ 62 h 417"/>
              <a:gd name="T56" fmla="*/ 257 w 320"/>
              <a:gd name="T57" fmla="*/ 0 h 417"/>
              <a:gd name="T58" fmla="*/ 195 w 320"/>
              <a:gd name="T59" fmla="*/ 62 h 417"/>
              <a:gd name="T60" fmla="*/ 239 w 320"/>
              <a:gd name="T61" fmla="*/ 115 h 417"/>
              <a:gd name="T62" fmla="*/ 239 w 320"/>
              <a:gd name="T63" fmla="*/ 301 h 417"/>
              <a:gd name="T64" fmla="*/ 195 w 320"/>
              <a:gd name="T65" fmla="*/ 354 h 417"/>
              <a:gd name="T66" fmla="*/ 257 w 320"/>
              <a:gd name="T67" fmla="*/ 416 h 417"/>
              <a:gd name="T68" fmla="*/ 319 w 320"/>
              <a:gd name="T69" fmla="*/ 354 h 417"/>
              <a:gd name="T70" fmla="*/ 284 w 320"/>
              <a:gd name="T71" fmla="*/ 301 h 417"/>
              <a:gd name="T72" fmla="*/ 221 w 320"/>
              <a:gd name="T73" fmla="*/ 62 h 417"/>
              <a:gd name="T74" fmla="*/ 221 w 320"/>
              <a:gd name="T75" fmla="*/ 62 h 417"/>
              <a:gd name="T76" fmla="*/ 257 w 320"/>
              <a:gd name="T77" fmla="*/ 27 h 417"/>
              <a:gd name="T78" fmla="*/ 292 w 320"/>
              <a:gd name="T79" fmla="*/ 62 h 417"/>
              <a:gd name="T80" fmla="*/ 257 w 320"/>
              <a:gd name="T81" fmla="*/ 88 h 417"/>
              <a:gd name="T82" fmla="*/ 221 w 320"/>
              <a:gd name="T83" fmla="*/ 62 h 417"/>
              <a:gd name="T84" fmla="*/ 257 w 320"/>
              <a:gd name="T85" fmla="*/ 390 h 417"/>
              <a:gd name="T86" fmla="*/ 257 w 320"/>
              <a:gd name="T87" fmla="*/ 390 h 417"/>
              <a:gd name="T88" fmla="*/ 221 w 320"/>
              <a:gd name="T89" fmla="*/ 354 h 417"/>
              <a:gd name="T90" fmla="*/ 257 w 320"/>
              <a:gd name="T91" fmla="*/ 319 h 417"/>
              <a:gd name="T92" fmla="*/ 292 w 320"/>
              <a:gd name="T93" fmla="*/ 354 h 417"/>
              <a:gd name="T94" fmla="*/ 257 w 320"/>
              <a:gd name="T95" fmla="*/ 39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0" h="417">
                <a:moveTo>
                  <a:pt x="115" y="62"/>
                </a:moveTo>
                <a:lnTo>
                  <a:pt x="115" y="62"/>
                </a:lnTo>
                <a:cubicBezTo>
                  <a:pt x="115" y="27"/>
                  <a:pt x="89" y="0"/>
                  <a:pt x="62" y="0"/>
                </a:cubicBezTo>
                <a:cubicBezTo>
                  <a:pt x="27" y="0"/>
                  <a:pt x="0" y="27"/>
                  <a:pt x="0" y="62"/>
                </a:cubicBezTo>
                <a:cubicBezTo>
                  <a:pt x="0" y="80"/>
                  <a:pt x="18" y="106"/>
                  <a:pt x="36" y="115"/>
                </a:cubicBezTo>
                <a:cubicBezTo>
                  <a:pt x="36" y="301"/>
                  <a:pt x="36" y="301"/>
                  <a:pt x="36" y="301"/>
                </a:cubicBezTo>
                <a:cubicBezTo>
                  <a:pt x="18" y="310"/>
                  <a:pt x="0" y="328"/>
                  <a:pt x="0" y="354"/>
                </a:cubicBezTo>
                <a:cubicBezTo>
                  <a:pt x="0" y="390"/>
                  <a:pt x="27" y="416"/>
                  <a:pt x="62" y="416"/>
                </a:cubicBezTo>
                <a:cubicBezTo>
                  <a:pt x="89" y="416"/>
                  <a:pt x="115" y="390"/>
                  <a:pt x="115" y="354"/>
                </a:cubicBezTo>
                <a:cubicBezTo>
                  <a:pt x="115" y="328"/>
                  <a:pt x="106" y="310"/>
                  <a:pt x="80" y="301"/>
                </a:cubicBezTo>
                <a:cubicBezTo>
                  <a:pt x="80" y="115"/>
                  <a:pt x="80" y="115"/>
                  <a:pt x="80" y="115"/>
                </a:cubicBezTo>
                <a:cubicBezTo>
                  <a:pt x="106" y="106"/>
                  <a:pt x="115" y="80"/>
                  <a:pt x="115" y="62"/>
                </a:cubicBezTo>
                <a:close/>
                <a:moveTo>
                  <a:pt x="98" y="354"/>
                </a:moveTo>
                <a:lnTo>
                  <a:pt x="98" y="354"/>
                </a:lnTo>
                <a:cubicBezTo>
                  <a:pt x="98" y="372"/>
                  <a:pt x="80" y="390"/>
                  <a:pt x="62" y="390"/>
                </a:cubicBezTo>
                <a:cubicBezTo>
                  <a:pt x="44" y="390"/>
                  <a:pt x="27" y="372"/>
                  <a:pt x="27" y="354"/>
                </a:cubicBezTo>
                <a:cubicBezTo>
                  <a:pt x="27" y="337"/>
                  <a:pt x="44" y="319"/>
                  <a:pt x="62" y="319"/>
                </a:cubicBezTo>
                <a:cubicBezTo>
                  <a:pt x="80" y="319"/>
                  <a:pt x="98" y="337"/>
                  <a:pt x="98" y="354"/>
                </a:cubicBezTo>
                <a:close/>
                <a:moveTo>
                  <a:pt x="62" y="88"/>
                </a:moveTo>
                <a:lnTo>
                  <a:pt x="62" y="88"/>
                </a:lnTo>
                <a:cubicBezTo>
                  <a:pt x="44" y="88"/>
                  <a:pt x="27" y="80"/>
                  <a:pt x="27" y="62"/>
                </a:cubicBezTo>
                <a:cubicBezTo>
                  <a:pt x="27" y="35"/>
                  <a:pt x="44" y="27"/>
                  <a:pt x="62" y="27"/>
                </a:cubicBezTo>
                <a:cubicBezTo>
                  <a:pt x="80" y="27"/>
                  <a:pt x="98" y="35"/>
                  <a:pt x="98" y="62"/>
                </a:cubicBezTo>
                <a:cubicBezTo>
                  <a:pt x="98" y="80"/>
                  <a:pt x="80" y="88"/>
                  <a:pt x="62" y="88"/>
                </a:cubicBezTo>
                <a:close/>
                <a:moveTo>
                  <a:pt x="284" y="301"/>
                </a:moveTo>
                <a:lnTo>
                  <a:pt x="284" y="301"/>
                </a:lnTo>
                <a:cubicBezTo>
                  <a:pt x="284" y="115"/>
                  <a:pt x="284" y="115"/>
                  <a:pt x="284" y="115"/>
                </a:cubicBezTo>
                <a:cubicBezTo>
                  <a:pt x="302" y="106"/>
                  <a:pt x="319" y="80"/>
                  <a:pt x="319" y="62"/>
                </a:cubicBezTo>
                <a:cubicBezTo>
                  <a:pt x="319" y="27"/>
                  <a:pt x="292" y="0"/>
                  <a:pt x="257" y="0"/>
                </a:cubicBezTo>
                <a:cubicBezTo>
                  <a:pt x="221" y="0"/>
                  <a:pt x="195" y="27"/>
                  <a:pt x="195" y="62"/>
                </a:cubicBezTo>
                <a:cubicBezTo>
                  <a:pt x="195" y="80"/>
                  <a:pt x="212" y="106"/>
                  <a:pt x="239" y="115"/>
                </a:cubicBezTo>
                <a:cubicBezTo>
                  <a:pt x="239" y="301"/>
                  <a:pt x="239" y="301"/>
                  <a:pt x="239" y="301"/>
                </a:cubicBezTo>
                <a:cubicBezTo>
                  <a:pt x="212" y="310"/>
                  <a:pt x="195" y="328"/>
                  <a:pt x="195" y="354"/>
                </a:cubicBezTo>
                <a:cubicBezTo>
                  <a:pt x="195" y="390"/>
                  <a:pt x="221" y="416"/>
                  <a:pt x="257" y="416"/>
                </a:cubicBezTo>
                <a:cubicBezTo>
                  <a:pt x="292" y="416"/>
                  <a:pt x="319" y="390"/>
                  <a:pt x="319" y="354"/>
                </a:cubicBezTo>
                <a:cubicBezTo>
                  <a:pt x="319" y="328"/>
                  <a:pt x="302" y="310"/>
                  <a:pt x="284" y="301"/>
                </a:cubicBezTo>
                <a:close/>
                <a:moveTo>
                  <a:pt x="221" y="62"/>
                </a:moveTo>
                <a:lnTo>
                  <a:pt x="221" y="62"/>
                </a:lnTo>
                <a:cubicBezTo>
                  <a:pt x="221" y="35"/>
                  <a:pt x="239" y="27"/>
                  <a:pt x="257" y="27"/>
                </a:cubicBezTo>
                <a:cubicBezTo>
                  <a:pt x="275" y="27"/>
                  <a:pt x="292" y="35"/>
                  <a:pt x="292" y="62"/>
                </a:cubicBezTo>
                <a:cubicBezTo>
                  <a:pt x="292" y="80"/>
                  <a:pt x="275" y="88"/>
                  <a:pt x="257" y="88"/>
                </a:cubicBezTo>
                <a:cubicBezTo>
                  <a:pt x="239" y="88"/>
                  <a:pt x="221" y="80"/>
                  <a:pt x="221" y="62"/>
                </a:cubicBezTo>
                <a:close/>
                <a:moveTo>
                  <a:pt x="257" y="390"/>
                </a:moveTo>
                <a:lnTo>
                  <a:pt x="257" y="390"/>
                </a:lnTo>
                <a:cubicBezTo>
                  <a:pt x="239" y="390"/>
                  <a:pt x="221" y="372"/>
                  <a:pt x="221" y="354"/>
                </a:cubicBezTo>
                <a:cubicBezTo>
                  <a:pt x="221" y="337"/>
                  <a:pt x="239" y="319"/>
                  <a:pt x="257" y="319"/>
                </a:cubicBezTo>
                <a:cubicBezTo>
                  <a:pt x="275" y="319"/>
                  <a:pt x="292" y="337"/>
                  <a:pt x="292" y="354"/>
                </a:cubicBezTo>
                <a:cubicBezTo>
                  <a:pt x="292" y="372"/>
                  <a:pt x="275" y="390"/>
                  <a:pt x="257" y="3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lnSpc>
                <a:spcPts val="1500"/>
              </a:lnSpc>
            </a:pPr>
            <a:endParaRPr lang="en-US" sz="1200" dirty="0">
              <a:solidFill>
                <a:prstClr val="black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10" name="Freeform 22"/>
          <p:cNvSpPr/>
          <p:nvPr/>
        </p:nvSpPr>
        <p:spPr bwMode="auto">
          <a:xfrm>
            <a:off x="8305237" y="1677340"/>
            <a:ext cx="925643" cy="724835"/>
          </a:xfrm>
          <a:custGeom>
            <a:avLst/>
            <a:gdLst>
              <a:gd name="T0" fmla="*/ 61 w 518"/>
              <a:gd name="T1" fmla="*/ 371 h 406"/>
              <a:gd name="T2" fmla="*/ 344 w 518"/>
              <a:gd name="T3" fmla="*/ 262 h 406"/>
              <a:gd name="T4" fmla="*/ 518 w 518"/>
              <a:gd name="T5" fmla="*/ 7 h 406"/>
              <a:gd name="T6" fmla="*/ 52 w 518"/>
              <a:gd name="T7" fmla="*/ 170 h 406"/>
              <a:gd name="T8" fmla="*/ 40 w 518"/>
              <a:gd name="T9" fmla="*/ 354 h 406"/>
              <a:gd name="T10" fmla="*/ 410 w 518"/>
              <a:gd name="T11" fmla="*/ 52 h 406"/>
              <a:gd name="T12" fmla="*/ 61 w 518"/>
              <a:gd name="T13" fmla="*/ 371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406">
                <a:moveTo>
                  <a:pt x="61" y="371"/>
                </a:moveTo>
                <a:cubicBezTo>
                  <a:pt x="183" y="406"/>
                  <a:pt x="299" y="379"/>
                  <a:pt x="344" y="262"/>
                </a:cubicBezTo>
                <a:cubicBezTo>
                  <a:pt x="392" y="143"/>
                  <a:pt x="434" y="58"/>
                  <a:pt x="518" y="7"/>
                </a:cubicBezTo>
                <a:cubicBezTo>
                  <a:pt x="331" y="0"/>
                  <a:pt x="159" y="28"/>
                  <a:pt x="52" y="170"/>
                </a:cubicBezTo>
                <a:cubicBezTo>
                  <a:pt x="0" y="241"/>
                  <a:pt x="6" y="303"/>
                  <a:pt x="40" y="354"/>
                </a:cubicBezTo>
                <a:cubicBezTo>
                  <a:pt x="128" y="217"/>
                  <a:pt x="262" y="119"/>
                  <a:pt x="410" y="52"/>
                </a:cubicBezTo>
                <a:cubicBezTo>
                  <a:pt x="240" y="142"/>
                  <a:pt x="138" y="244"/>
                  <a:pt x="61" y="37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>
              <a:lnSpc>
                <a:spcPts val="1500"/>
              </a:lnSpc>
            </a:pPr>
            <a:endParaRPr lang="bg-BG" sz="1200" dirty="0">
              <a:solidFill>
                <a:prstClr val="black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11" name="Freeform 23"/>
          <p:cNvSpPr/>
          <p:nvPr/>
        </p:nvSpPr>
        <p:spPr bwMode="auto">
          <a:xfrm>
            <a:off x="7197996" y="1873099"/>
            <a:ext cx="786355" cy="580220"/>
          </a:xfrm>
          <a:custGeom>
            <a:avLst/>
            <a:gdLst>
              <a:gd name="T0" fmla="*/ 404 w 441"/>
              <a:gd name="T1" fmla="*/ 263 h 325"/>
              <a:gd name="T2" fmla="*/ 164 w 441"/>
              <a:gd name="T3" fmla="*/ 220 h 325"/>
              <a:gd name="T4" fmla="*/ 0 w 441"/>
              <a:gd name="T5" fmla="*/ 29 h 325"/>
              <a:gd name="T6" fmla="*/ 338 w 441"/>
              <a:gd name="T7" fmla="*/ 79 h 325"/>
              <a:gd name="T8" fmla="*/ 415 w 441"/>
              <a:gd name="T9" fmla="*/ 244 h 325"/>
              <a:gd name="T10" fmla="*/ 109 w 441"/>
              <a:gd name="T11" fmla="*/ 53 h 325"/>
              <a:gd name="T12" fmla="*/ 404 w 441"/>
              <a:gd name="T13" fmla="*/ 263 h 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1" h="325">
                <a:moveTo>
                  <a:pt x="404" y="263"/>
                </a:moveTo>
                <a:cubicBezTo>
                  <a:pt x="322" y="325"/>
                  <a:pt x="221" y="320"/>
                  <a:pt x="164" y="220"/>
                </a:cubicBezTo>
                <a:cubicBezTo>
                  <a:pt x="123" y="144"/>
                  <a:pt x="82" y="76"/>
                  <a:pt x="0" y="29"/>
                </a:cubicBezTo>
                <a:cubicBezTo>
                  <a:pt x="126" y="0"/>
                  <a:pt x="241" y="8"/>
                  <a:pt x="338" y="79"/>
                </a:cubicBezTo>
                <a:cubicBezTo>
                  <a:pt x="338" y="79"/>
                  <a:pt x="441" y="140"/>
                  <a:pt x="415" y="244"/>
                </a:cubicBezTo>
                <a:cubicBezTo>
                  <a:pt x="334" y="154"/>
                  <a:pt x="226" y="93"/>
                  <a:pt x="109" y="53"/>
                </a:cubicBezTo>
                <a:cubicBezTo>
                  <a:pt x="244" y="109"/>
                  <a:pt x="334" y="176"/>
                  <a:pt x="404" y="26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>
              <a:lnSpc>
                <a:spcPts val="1500"/>
              </a:lnSpc>
            </a:pPr>
            <a:endParaRPr lang="bg-BG" sz="1200" dirty="0">
              <a:solidFill>
                <a:prstClr val="black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12" name="Freeform 24"/>
          <p:cNvSpPr/>
          <p:nvPr/>
        </p:nvSpPr>
        <p:spPr bwMode="auto">
          <a:xfrm>
            <a:off x="6921186" y="2211707"/>
            <a:ext cx="2796319" cy="3775837"/>
          </a:xfrm>
          <a:custGeom>
            <a:avLst/>
            <a:gdLst>
              <a:gd name="T0" fmla="*/ 1317 w 1567"/>
              <a:gd name="T1" fmla="*/ 1087 h 2116"/>
              <a:gd name="T2" fmla="*/ 1512 w 1567"/>
              <a:gd name="T3" fmla="*/ 862 h 2116"/>
              <a:gd name="T4" fmla="*/ 1211 w 1567"/>
              <a:gd name="T5" fmla="*/ 1050 h 2116"/>
              <a:gd name="T6" fmla="*/ 1029 w 1567"/>
              <a:gd name="T7" fmla="*/ 1123 h 2116"/>
              <a:gd name="T8" fmla="*/ 1064 w 1567"/>
              <a:gd name="T9" fmla="*/ 1044 h 2116"/>
              <a:gd name="T10" fmla="*/ 1111 w 1567"/>
              <a:gd name="T11" fmla="*/ 909 h 2116"/>
              <a:gd name="T12" fmla="*/ 1567 w 1567"/>
              <a:gd name="T13" fmla="*/ 524 h 2116"/>
              <a:gd name="T14" fmla="*/ 1131 w 1567"/>
              <a:gd name="T15" fmla="*/ 761 h 2116"/>
              <a:gd name="T16" fmla="*/ 1114 w 1567"/>
              <a:gd name="T17" fmla="*/ 579 h 2116"/>
              <a:gd name="T18" fmla="*/ 1284 w 1567"/>
              <a:gd name="T19" fmla="*/ 266 h 2116"/>
              <a:gd name="T20" fmla="*/ 1087 w 1567"/>
              <a:gd name="T21" fmla="*/ 490 h 2116"/>
              <a:gd name="T22" fmla="*/ 987 w 1567"/>
              <a:gd name="T23" fmla="*/ 310 h 2116"/>
              <a:gd name="T24" fmla="*/ 1017 w 1567"/>
              <a:gd name="T25" fmla="*/ 937 h 2116"/>
              <a:gd name="T26" fmla="*/ 795 w 1567"/>
              <a:gd name="T27" fmla="*/ 509 h 2116"/>
              <a:gd name="T28" fmla="*/ 899 w 1567"/>
              <a:gd name="T29" fmla="*/ 1168 h 2116"/>
              <a:gd name="T30" fmla="*/ 820 w 1567"/>
              <a:gd name="T31" fmla="*/ 1358 h 2116"/>
              <a:gd name="T32" fmla="*/ 644 w 1567"/>
              <a:gd name="T33" fmla="*/ 942 h 2116"/>
              <a:gd name="T34" fmla="*/ 873 w 1567"/>
              <a:gd name="T35" fmla="*/ 0 h 2116"/>
              <a:gd name="T36" fmla="*/ 680 w 1567"/>
              <a:gd name="T37" fmla="*/ 282 h 2116"/>
              <a:gd name="T38" fmla="*/ 520 w 1567"/>
              <a:gd name="T39" fmla="*/ 22 h 2116"/>
              <a:gd name="T40" fmla="*/ 629 w 1567"/>
              <a:gd name="T41" fmla="*/ 396 h 2116"/>
              <a:gd name="T42" fmla="*/ 549 w 1567"/>
              <a:gd name="T43" fmla="*/ 886 h 2116"/>
              <a:gd name="T44" fmla="*/ 589 w 1567"/>
              <a:gd name="T45" fmla="*/ 1130 h 2116"/>
              <a:gd name="T46" fmla="*/ 407 w 1567"/>
              <a:gd name="T47" fmla="*/ 295 h 2116"/>
              <a:gd name="T48" fmla="*/ 382 w 1567"/>
              <a:gd name="T49" fmla="*/ 671 h 2116"/>
              <a:gd name="T50" fmla="*/ 0 w 1567"/>
              <a:gd name="T51" fmla="*/ 548 h 2116"/>
              <a:gd name="T52" fmla="*/ 389 w 1567"/>
              <a:gd name="T53" fmla="*/ 754 h 2116"/>
              <a:gd name="T54" fmla="*/ 479 w 1567"/>
              <a:gd name="T55" fmla="*/ 1122 h 2116"/>
              <a:gd name="T56" fmla="*/ 290 w 1567"/>
              <a:gd name="T57" fmla="*/ 1097 h 2116"/>
              <a:gd name="T58" fmla="*/ 72 w 1567"/>
              <a:gd name="T59" fmla="*/ 825 h 2116"/>
              <a:gd name="T60" fmla="*/ 226 w 1567"/>
              <a:gd name="T61" fmla="*/ 1109 h 2116"/>
              <a:gd name="T62" fmla="*/ 18 w 1567"/>
              <a:gd name="T63" fmla="*/ 1208 h 2116"/>
              <a:gd name="T64" fmla="*/ 538 w 1567"/>
              <a:gd name="T65" fmla="*/ 1241 h 2116"/>
              <a:gd name="T66" fmla="*/ 608 w 1567"/>
              <a:gd name="T67" fmla="*/ 1347 h 2116"/>
              <a:gd name="T68" fmla="*/ 890 w 1567"/>
              <a:gd name="T69" fmla="*/ 2115 h 2116"/>
              <a:gd name="T70" fmla="*/ 1166 w 1567"/>
              <a:gd name="T71" fmla="*/ 2116 h 2116"/>
              <a:gd name="T72" fmla="*/ 983 w 1567"/>
              <a:gd name="T73" fmla="*/ 1539 h 2116"/>
              <a:gd name="T74" fmla="*/ 961 w 1567"/>
              <a:gd name="T75" fmla="*/ 1354 h 2116"/>
              <a:gd name="T76" fmla="*/ 1231 w 1567"/>
              <a:gd name="T77" fmla="*/ 1112 h 2116"/>
              <a:gd name="T78" fmla="*/ 1233 w 1567"/>
              <a:gd name="T79" fmla="*/ 1112 h 2116"/>
              <a:gd name="T80" fmla="*/ 1534 w 1567"/>
              <a:gd name="T81" fmla="*/ 1290 h 2116"/>
              <a:gd name="T82" fmla="*/ 1317 w 1567"/>
              <a:gd name="T83" fmla="*/ 1087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567" h="2116">
                <a:moveTo>
                  <a:pt x="1317" y="1087"/>
                </a:moveTo>
                <a:cubicBezTo>
                  <a:pt x="1416" y="1050"/>
                  <a:pt x="1504" y="971"/>
                  <a:pt x="1512" y="862"/>
                </a:cubicBezTo>
                <a:cubicBezTo>
                  <a:pt x="1478" y="1038"/>
                  <a:pt x="1315" y="1034"/>
                  <a:pt x="1211" y="1050"/>
                </a:cubicBezTo>
                <a:cubicBezTo>
                  <a:pt x="1127" y="1062"/>
                  <a:pt x="1077" y="1082"/>
                  <a:pt x="1029" y="1123"/>
                </a:cubicBezTo>
                <a:cubicBezTo>
                  <a:pt x="1039" y="1099"/>
                  <a:pt x="1051" y="1072"/>
                  <a:pt x="1064" y="1044"/>
                </a:cubicBezTo>
                <a:cubicBezTo>
                  <a:pt x="1084" y="1001"/>
                  <a:pt x="1100" y="955"/>
                  <a:pt x="1111" y="909"/>
                </a:cubicBezTo>
                <a:cubicBezTo>
                  <a:pt x="1186" y="731"/>
                  <a:pt x="1324" y="527"/>
                  <a:pt x="1567" y="524"/>
                </a:cubicBezTo>
                <a:cubicBezTo>
                  <a:pt x="1423" y="513"/>
                  <a:pt x="1253" y="617"/>
                  <a:pt x="1131" y="761"/>
                </a:cubicBezTo>
                <a:cubicBezTo>
                  <a:pt x="1133" y="701"/>
                  <a:pt x="1128" y="640"/>
                  <a:pt x="1114" y="579"/>
                </a:cubicBezTo>
                <a:cubicBezTo>
                  <a:pt x="1110" y="465"/>
                  <a:pt x="1145" y="339"/>
                  <a:pt x="1284" y="266"/>
                </a:cubicBezTo>
                <a:cubicBezTo>
                  <a:pt x="1198" y="305"/>
                  <a:pt x="1120" y="381"/>
                  <a:pt x="1087" y="490"/>
                </a:cubicBezTo>
                <a:cubicBezTo>
                  <a:pt x="1063" y="428"/>
                  <a:pt x="1030" y="368"/>
                  <a:pt x="987" y="310"/>
                </a:cubicBezTo>
                <a:cubicBezTo>
                  <a:pt x="1142" y="559"/>
                  <a:pt x="1095" y="764"/>
                  <a:pt x="1017" y="937"/>
                </a:cubicBezTo>
                <a:cubicBezTo>
                  <a:pt x="1010" y="754"/>
                  <a:pt x="917" y="601"/>
                  <a:pt x="795" y="509"/>
                </a:cubicBezTo>
                <a:cubicBezTo>
                  <a:pt x="986" y="704"/>
                  <a:pt x="971" y="980"/>
                  <a:pt x="899" y="1168"/>
                </a:cubicBezTo>
                <a:cubicBezTo>
                  <a:pt x="858" y="1245"/>
                  <a:pt x="831" y="1297"/>
                  <a:pt x="820" y="1358"/>
                </a:cubicBezTo>
                <a:cubicBezTo>
                  <a:pt x="739" y="1210"/>
                  <a:pt x="668" y="1046"/>
                  <a:pt x="644" y="942"/>
                </a:cubicBezTo>
                <a:cubicBezTo>
                  <a:pt x="590" y="708"/>
                  <a:pt x="609" y="334"/>
                  <a:pt x="873" y="0"/>
                </a:cubicBezTo>
                <a:cubicBezTo>
                  <a:pt x="805" y="76"/>
                  <a:pt x="736" y="174"/>
                  <a:pt x="680" y="282"/>
                </a:cubicBezTo>
                <a:cubicBezTo>
                  <a:pt x="666" y="167"/>
                  <a:pt x="601" y="75"/>
                  <a:pt x="520" y="22"/>
                </a:cubicBezTo>
                <a:cubicBezTo>
                  <a:pt x="659" y="127"/>
                  <a:pt x="661" y="276"/>
                  <a:pt x="629" y="396"/>
                </a:cubicBezTo>
                <a:cubicBezTo>
                  <a:pt x="567" y="550"/>
                  <a:pt x="531" y="720"/>
                  <a:pt x="549" y="886"/>
                </a:cubicBezTo>
                <a:cubicBezTo>
                  <a:pt x="553" y="926"/>
                  <a:pt x="566" y="1049"/>
                  <a:pt x="589" y="1130"/>
                </a:cubicBezTo>
                <a:cubicBezTo>
                  <a:pt x="449" y="940"/>
                  <a:pt x="359" y="660"/>
                  <a:pt x="407" y="295"/>
                </a:cubicBezTo>
                <a:cubicBezTo>
                  <a:pt x="383" y="407"/>
                  <a:pt x="375" y="535"/>
                  <a:pt x="382" y="671"/>
                </a:cubicBezTo>
                <a:cubicBezTo>
                  <a:pt x="273" y="554"/>
                  <a:pt x="124" y="521"/>
                  <a:pt x="0" y="548"/>
                </a:cubicBezTo>
                <a:cubicBezTo>
                  <a:pt x="204" y="520"/>
                  <a:pt x="330" y="635"/>
                  <a:pt x="389" y="754"/>
                </a:cubicBezTo>
                <a:cubicBezTo>
                  <a:pt x="405" y="880"/>
                  <a:pt x="431" y="1004"/>
                  <a:pt x="479" y="1122"/>
                </a:cubicBezTo>
                <a:cubicBezTo>
                  <a:pt x="416" y="1100"/>
                  <a:pt x="352" y="1093"/>
                  <a:pt x="290" y="1097"/>
                </a:cubicBezTo>
                <a:cubicBezTo>
                  <a:pt x="187" y="1057"/>
                  <a:pt x="87" y="977"/>
                  <a:pt x="72" y="825"/>
                </a:cubicBezTo>
                <a:cubicBezTo>
                  <a:pt x="75" y="926"/>
                  <a:pt x="126" y="1037"/>
                  <a:pt x="226" y="1109"/>
                </a:cubicBezTo>
                <a:cubicBezTo>
                  <a:pt x="150" y="1126"/>
                  <a:pt x="78" y="1159"/>
                  <a:pt x="18" y="1208"/>
                </a:cubicBezTo>
                <a:cubicBezTo>
                  <a:pt x="255" y="1128"/>
                  <a:pt x="417" y="1158"/>
                  <a:pt x="538" y="1241"/>
                </a:cubicBezTo>
                <a:cubicBezTo>
                  <a:pt x="559" y="1276"/>
                  <a:pt x="582" y="1314"/>
                  <a:pt x="608" y="1347"/>
                </a:cubicBezTo>
                <a:cubicBezTo>
                  <a:pt x="818" y="1627"/>
                  <a:pt x="936" y="1846"/>
                  <a:pt x="890" y="2115"/>
                </a:cubicBezTo>
                <a:cubicBezTo>
                  <a:pt x="1166" y="2116"/>
                  <a:pt x="1166" y="2116"/>
                  <a:pt x="1166" y="2116"/>
                </a:cubicBezTo>
                <a:cubicBezTo>
                  <a:pt x="1176" y="1919"/>
                  <a:pt x="1116" y="1721"/>
                  <a:pt x="983" y="1539"/>
                </a:cubicBezTo>
                <a:cubicBezTo>
                  <a:pt x="963" y="1471"/>
                  <a:pt x="955" y="1413"/>
                  <a:pt x="961" y="1354"/>
                </a:cubicBezTo>
                <a:cubicBezTo>
                  <a:pt x="1010" y="1233"/>
                  <a:pt x="1076" y="1141"/>
                  <a:pt x="1231" y="1112"/>
                </a:cubicBezTo>
                <a:cubicBezTo>
                  <a:pt x="1233" y="1112"/>
                  <a:pt x="1233" y="1112"/>
                  <a:pt x="1233" y="1112"/>
                </a:cubicBezTo>
                <a:cubicBezTo>
                  <a:pt x="1343" y="1115"/>
                  <a:pt x="1465" y="1152"/>
                  <a:pt x="1534" y="1290"/>
                </a:cubicBezTo>
                <a:cubicBezTo>
                  <a:pt x="1499" y="1204"/>
                  <a:pt x="1423" y="1125"/>
                  <a:pt x="1317" y="108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>
              <a:lnSpc>
                <a:spcPts val="1500"/>
              </a:lnSpc>
            </a:pPr>
            <a:endParaRPr lang="bg-BG" sz="1200" dirty="0">
              <a:solidFill>
                <a:prstClr val="black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13" name="Freeform 25"/>
          <p:cNvSpPr/>
          <p:nvPr/>
        </p:nvSpPr>
        <p:spPr bwMode="auto">
          <a:xfrm>
            <a:off x="7522411" y="2425101"/>
            <a:ext cx="252127" cy="414443"/>
          </a:xfrm>
          <a:custGeom>
            <a:avLst/>
            <a:gdLst>
              <a:gd name="T0" fmla="*/ 55 w 141"/>
              <a:gd name="T1" fmla="*/ 228 h 232"/>
              <a:gd name="T2" fmla="*/ 17 w 141"/>
              <a:gd name="T3" fmla="*/ 142 h 232"/>
              <a:gd name="T4" fmla="*/ 26 w 141"/>
              <a:gd name="T5" fmla="*/ 0 h 232"/>
              <a:gd name="T6" fmla="*/ 137 w 141"/>
              <a:gd name="T7" fmla="*/ 158 h 232"/>
              <a:gd name="T8" fmla="*/ 69 w 141"/>
              <a:gd name="T9" fmla="*/ 228 h 232"/>
              <a:gd name="T10" fmla="*/ 51 w 141"/>
              <a:gd name="T11" fmla="*/ 43 h 232"/>
              <a:gd name="T12" fmla="*/ 55 w 141"/>
              <a:gd name="T13" fmla="*/ 228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1" h="232">
                <a:moveTo>
                  <a:pt x="55" y="228"/>
                </a:moveTo>
                <a:cubicBezTo>
                  <a:pt x="16" y="208"/>
                  <a:pt x="0" y="173"/>
                  <a:pt x="17" y="142"/>
                </a:cubicBezTo>
                <a:cubicBezTo>
                  <a:pt x="37" y="97"/>
                  <a:pt x="38" y="48"/>
                  <a:pt x="26" y="0"/>
                </a:cubicBezTo>
                <a:cubicBezTo>
                  <a:pt x="76" y="39"/>
                  <a:pt x="131" y="85"/>
                  <a:pt x="137" y="158"/>
                </a:cubicBezTo>
                <a:cubicBezTo>
                  <a:pt x="141" y="206"/>
                  <a:pt x="122" y="232"/>
                  <a:pt x="69" y="228"/>
                </a:cubicBezTo>
                <a:cubicBezTo>
                  <a:pt x="75" y="175"/>
                  <a:pt x="74" y="108"/>
                  <a:pt x="51" y="43"/>
                </a:cubicBezTo>
                <a:cubicBezTo>
                  <a:pt x="74" y="116"/>
                  <a:pt x="70" y="172"/>
                  <a:pt x="55" y="2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>
              <a:lnSpc>
                <a:spcPts val="1500"/>
              </a:lnSpc>
            </a:pPr>
            <a:endParaRPr lang="bg-BG" sz="1200" dirty="0">
              <a:solidFill>
                <a:prstClr val="black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14" name="Freeform 26"/>
          <p:cNvSpPr/>
          <p:nvPr/>
        </p:nvSpPr>
        <p:spPr bwMode="auto">
          <a:xfrm>
            <a:off x="6214171" y="2992975"/>
            <a:ext cx="846301" cy="537895"/>
          </a:xfrm>
          <a:custGeom>
            <a:avLst/>
            <a:gdLst>
              <a:gd name="T0" fmla="*/ 474 w 474"/>
              <a:gd name="T1" fmla="*/ 114 h 302"/>
              <a:gd name="T2" fmla="*/ 270 w 474"/>
              <a:gd name="T3" fmla="*/ 278 h 302"/>
              <a:gd name="T4" fmla="*/ 0 w 474"/>
              <a:gd name="T5" fmla="*/ 277 h 302"/>
              <a:gd name="T6" fmla="*/ 278 w 474"/>
              <a:gd name="T7" fmla="*/ 38 h 302"/>
              <a:gd name="T8" fmla="*/ 466 w 474"/>
              <a:gd name="T9" fmla="*/ 93 h 302"/>
              <a:gd name="T10" fmla="*/ 97 w 474"/>
              <a:gd name="T11" fmla="*/ 205 h 302"/>
              <a:gd name="T12" fmla="*/ 474 w 474"/>
              <a:gd name="T13" fmla="*/ 114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4" h="302">
                <a:moveTo>
                  <a:pt x="474" y="114"/>
                </a:moveTo>
                <a:cubicBezTo>
                  <a:pt x="466" y="226"/>
                  <a:pt x="392" y="302"/>
                  <a:pt x="270" y="278"/>
                </a:cubicBezTo>
                <a:cubicBezTo>
                  <a:pt x="179" y="260"/>
                  <a:pt x="94" y="245"/>
                  <a:pt x="0" y="277"/>
                </a:cubicBezTo>
                <a:cubicBezTo>
                  <a:pt x="64" y="156"/>
                  <a:pt x="154" y="67"/>
                  <a:pt x="278" y="38"/>
                </a:cubicBezTo>
                <a:cubicBezTo>
                  <a:pt x="278" y="38"/>
                  <a:pt x="399" y="0"/>
                  <a:pt x="466" y="93"/>
                </a:cubicBezTo>
                <a:cubicBezTo>
                  <a:pt x="335" y="95"/>
                  <a:pt x="208" y="140"/>
                  <a:pt x="97" y="205"/>
                </a:cubicBezTo>
                <a:cubicBezTo>
                  <a:pt x="235" y="136"/>
                  <a:pt x="353" y="111"/>
                  <a:pt x="474" y="11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>
              <a:lnSpc>
                <a:spcPts val="1500"/>
              </a:lnSpc>
            </a:pPr>
            <a:endParaRPr lang="bg-BG" sz="1200" dirty="0">
              <a:solidFill>
                <a:prstClr val="black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15" name="Freeform 27"/>
          <p:cNvSpPr/>
          <p:nvPr/>
        </p:nvSpPr>
        <p:spPr bwMode="auto">
          <a:xfrm>
            <a:off x="6924711" y="3395071"/>
            <a:ext cx="238023" cy="373880"/>
          </a:xfrm>
          <a:custGeom>
            <a:avLst/>
            <a:gdLst>
              <a:gd name="T0" fmla="*/ 82 w 134"/>
              <a:gd name="T1" fmla="*/ 210 h 210"/>
              <a:gd name="T2" fmla="*/ 124 w 134"/>
              <a:gd name="T3" fmla="*/ 133 h 210"/>
              <a:gd name="T4" fmla="*/ 132 w 134"/>
              <a:gd name="T5" fmla="*/ 0 h 210"/>
              <a:gd name="T6" fmla="*/ 9 w 134"/>
              <a:gd name="T7" fmla="*/ 134 h 210"/>
              <a:gd name="T8" fmla="*/ 74 w 134"/>
              <a:gd name="T9" fmla="*/ 210 h 210"/>
              <a:gd name="T10" fmla="*/ 102 w 134"/>
              <a:gd name="T11" fmla="*/ 37 h 210"/>
              <a:gd name="T12" fmla="*/ 82 w 134"/>
              <a:gd name="T13" fmla="*/ 21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4" h="210">
                <a:moveTo>
                  <a:pt x="82" y="210"/>
                </a:moveTo>
                <a:cubicBezTo>
                  <a:pt x="122" y="198"/>
                  <a:pt x="134" y="166"/>
                  <a:pt x="124" y="133"/>
                </a:cubicBezTo>
                <a:cubicBezTo>
                  <a:pt x="111" y="88"/>
                  <a:pt x="115" y="45"/>
                  <a:pt x="132" y="0"/>
                </a:cubicBezTo>
                <a:cubicBezTo>
                  <a:pt x="81" y="31"/>
                  <a:pt x="24" y="67"/>
                  <a:pt x="9" y="134"/>
                </a:cubicBezTo>
                <a:cubicBezTo>
                  <a:pt x="0" y="179"/>
                  <a:pt x="21" y="206"/>
                  <a:pt x="74" y="210"/>
                </a:cubicBezTo>
                <a:cubicBezTo>
                  <a:pt x="56" y="151"/>
                  <a:pt x="71" y="89"/>
                  <a:pt x="102" y="37"/>
                </a:cubicBezTo>
                <a:cubicBezTo>
                  <a:pt x="71" y="103"/>
                  <a:pt x="67" y="156"/>
                  <a:pt x="82" y="21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>
              <a:lnSpc>
                <a:spcPts val="1500"/>
              </a:lnSpc>
            </a:pPr>
            <a:endParaRPr lang="bg-BG" sz="1200" dirty="0">
              <a:solidFill>
                <a:prstClr val="black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16" name="Freeform 28"/>
          <p:cNvSpPr/>
          <p:nvPr/>
        </p:nvSpPr>
        <p:spPr bwMode="auto">
          <a:xfrm>
            <a:off x="6413405" y="4167521"/>
            <a:ext cx="673515" cy="901192"/>
          </a:xfrm>
          <a:custGeom>
            <a:avLst/>
            <a:gdLst>
              <a:gd name="T0" fmla="*/ 345 w 377"/>
              <a:gd name="T1" fmla="*/ 105 h 505"/>
              <a:gd name="T2" fmla="*/ 268 w 377"/>
              <a:gd name="T3" fmla="*/ 291 h 505"/>
              <a:gd name="T4" fmla="*/ 44 w 377"/>
              <a:gd name="T5" fmla="*/ 505 h 505"/>
              <a:gd name="T6" fmla="*/ 99 w 377"/>
              <a:gd name="T7" fmla="*/ 84 h 505"/>
              <a:gd name="T8" fmla="*/ 329 w 377"/>
              <a:gd name="T9" fmla="*/ 84 h 505"/>
              <a:gd name="T10" fmla="*/ 68 w 377"/>
              <a:gd name="T11" fmla="*/ 393 h 505"/>
              <a:gd name="T12" fmla="*/ 345 w 377"/>
              <a:gd name="T13" fmla="*/ 105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7" h="505">
                <a:moveTo>
                  <a:pt x="345" y="105"/>
                </a:moveTo>
                <a:cubicBezTo>
                  <a:pt x="377" y="194"/>
                  <a:pt x="341" y="258"/>
                  <a:pt x="268" y="291"/>
                </a:cubicBezTo>
                <a:cubicBezTo>
                  <a:pt x="171" y="334"/>
                  <a:pt x="97" y="407"/>
                  <a:pt x="44" y="505"/>
                </a:cubicBezTo>
                <a:cubicBezTo>
                  <a:pt x="21" y="365"/>
                  <a:pt x="0" y="210"/>
                  <a:pt x="99" y="84"/>
                </a:cubicBezTo>
                <a:cubicBezTo>
                  <a:pt x="165" y="0"/>
                  <a:pt x="245" y="1"/>
                  <a:pt x="329" y="84"/>
                </a:cubicBezTo>
                <a:cubicBezTo>
                  <a:pt x="199" y="142"/>
                  <a:pt x="114" y="261"/>
                  <a:pt x="68" y="393"/>
                </a:cubicBezTo>
                <a:cubicBezTo>
                  <a:pt x="133" y="240"/>
                  <a:pt x="223" y="153"/>
                  <a:pt x="345" y="10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>
              <a:lnSpc>
                <a:spcPts val="1500"/>
              </a:lnSpc>
            </a:pPr>
            <a:endParaRPr lang="bg-BG" sz="1200" dirty="0">
              <a:solidFill>
                <a:prstClr val="black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17" name="Freeform 29"/>
          <p:cNvSpPr/>
          <p:nvPr/>
        </p:nvSpPr>
        <p:spPr bwMode="auto">
          <a:xfrm>
            <a:off x="8146556" y="3007084"/>
            <a:ext cx="264469" cy="202813"/>
          </a:xfrm>
          <a:custGeom>
            <a:avLst/>
            <a:gdLst>
              <a:gd name="T0" fmla="*/ 131 w 148"/>
              <a:gd name="T1" fmla="*/ 93 h 114"/>
              <a:gd name="T2" fmla="*/ 52 w 148"/>
              <a:gd name="T3" fmla="*/ 75 h 114"/>
              <a:gd name="T4" fmla="*/ 0 w 148"/>
              <a:gd name="T5" fmla="*/ 10 h 114"/>
              <a:gd name="T6" fmla="*/ 111 w 148"/>
              <a:gd name="T7" fmla="*/ 31 h 114"/>
              <a:gd name="T8" fmla="*/ 137 w 148"/>
              <a:gd name="T9" fmla="*/ 85 h 114"/>
              <a:gd name="T10" fmla="*/ 37 w 148"/>
              <a:gd name="T11" fmla="*/ 19 h 114"/>
              <a:gd name="T12" fmla="*/ 131 w 148"/>
              <a:gd name="T13" fmla="*/ 93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8" h="114">
                <a:moveTo>
                  <a:pt x="131" y="93"/>
                </a:moveTo>
                <a:cubicBezTo>
                  <a:pt x="101" y="114"/>
                  <a:pt x="70" y="110"/>
                  <a:pt x="52" y="75"/>
                </a:cubicBezTo>
                <a:cubicBezTo>
                  <a:pt x="39" y="51"/>
                  <a:pt x="26" y="27"/>
                  <a:pt x="0" y="10"/>
                </a:cubicBezTo>
                <a:cubicBezTo>
                  <a:pt x="43" y="0"/>
                  <a:pt x="80" y="6"/>
                  <a:pt x="111" y="31"/>
                </a:cubicBezTo>
                <a:cubicBezTo>
                  <a:pt x="111" y="31"/>
                  <a:pt x="148" y="51"/>
                  <a:pt x="137" y="85"/>
                </a:cubicBezTo>
                <a:cubicBezTo>
                  <a:pt x="111" y="58"/>
                  <a:pt x="74" y="33"/>
                  <a:pt x="37" y="19"/>
                </a:cubicBezTo>
                <a:cubicBezTo>
                  <a:pt x="79" y="41"/>
                  <a:pt x="108" y="63"/>
                  <a:pt x="131" y="9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>
              <a:lnSpc>
                <a:spcPts val="1500"/>
              </a:lnSpc>
            </a:pPr>
            <a:endParaRPr lang="bg-BG" sz="1200" dirty="0">
              <a:solidFill>
                <a:prstClr val="black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18" name="Freeform 30"/>
          <p:cNvSpPr/>
          <p:nvPr/>
        </p:nvSpPr>
        <p:spPr bwMode="auto">
          <a:xfrm>
            <a:off x="8317581" y="2537970"/>
            <a:ext cx="479571" cy="335081"/>
          </a:xfrm>
          <a:custGeom>
            <a:avLst/>
            <a:gdLst>
              <a:gd name="T0" fmla="*/ 221 w 268"/>
              <a:gd name="T1" fmla="*/ 165 h 188"/>
              <a:gd name="T2" fmla="*/ 123 w 268"/>
              <a:gd name="T3" fmla="*/ 142 h 188"/>
              <a:gd name="T4" fmla="*/ 0 w 268"/>
              <a:gd name="T5" fmla="*/ 43 h 188"/>
              <a:gd name="T6" fmla="*/ 213 w 268"/>
              <a:gd name="T7" fmla="*/ 42 h 188"/>
              <a:gd name="T8" fmla="*/ 230 w 268"/>
              <a:gd name="T9" fmla="*/ 157 h 188"/>
              <a:gd name="T10" fmla="*/ 56 w 268"/>
              <a:gd name="T11" fmla="*/ 47 h 188"/>
              <a:gd name="T12" fmla="*/ 221 w 268"/>
              <a:gd name="T13" fmla="*/ 165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8" h="188">
                <a:moveTo>
                  <a:pt x="221" y="165"/>
                </a:moveTo>
                <a:cubicBezTo>
                  <a:pt x="181" y="188"/>
                  <a:pt x="144" y="174"/>
                  <a:pt x="123" y="142"/>
                </a:cubicBezTo>
                <a:cubicBezTo>
                  <a:pt x="95" y="96"/>
                  <a:pt x="53" y="62"/>
                  <a:pt x="0" y="43"/>
                </a:cubicBezTo>
                <a:cubicBezTo>
                  <a:pt x="67" y="20"/>
                  <a:pt x="145" y="0"/>
                  <a:pt x="213" y="42"/>
                </a:cubicBezTo>
                <a:cubicBezTo>
                  <a:pt x="261" y="67"/>
                  <a:pt x="268" y="110"/>
                  <a:pt x="230" y="157"/>
                </a:cubicBezTo>
                <a:cubicBezTo>
                  <a:pt x="191" y="95"/>
                  <a:pt x="127" y="61"/>
                  <a:pt x="56" y="47"/>
                </a:cubicBezTo>
                <a:cubicBezTo>
                  <a:pt x="138" y="70"/>
                  <a:pt x="188" y="108"/>
                  <a:pt x="221" y="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>
              <a:lnSpc>
                <a:spcPts val="1500"/>
              </a:lnSpc>
            </a:pPr>
            <a:endParaRPr lang="bg-BG" sz="1200" dirty="0">
              <a:solidFill>
                <a:prstClr val="black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19" name="Freeform 31"/>
          <p:cNvSpPr/>
          <p:nvPr/>
        </p:nvSpPr>
        <p:spPr bwMode="auto">
          <a:xfrm>
            <a:off x="9110987" y="2437446"/>
            <a:ext cx="666463" cy="456769"/>
          </a:xfrm>
          <a:custGeom>
            <a:avLst/>
            <a:gdLst>
              <a:gd name="T0" fmla="*/ 8 w 374"/>
              <a:gd name="T1" fmla="*/ 178 h 256"/>
              <a:gd name="T2" fmla="*/ 209 w 374"/>
              <a:gd name="T3" fmla="*/ 185 h 256"/>
              <a:gd name="T4" fmla="*/ 374 w 374"/>
              <a:gd name="T5" fmla="*/ 58 h 256"/>
              <a:gd name="T6" fmla="*/ 91 w 374"/>
              <a:gd name="T7" fmla="*/ 41 h 256"/>
              <a:gd name="T8" fmla="*/ 1 w 374"/>
              <a:gd name="T9" fmla="*/ 162 h 256"/>
              <a:gd name="T10" fmla="*/ 284 w 374"/>
              <a:gd name="T11" fmla="*/ 59 h 256"/>
              <a:gd name="T12" fmla="*/ 8 w 374"/>
              <a:gd name="T13" fmla="*/ 178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4" h="256">
                <a:moveTo>
                  <a:pt x="8" y="178"/>
                </a:moveTo>
                <a:cubicBezTo>
                  <a:pt x="66" y="246"/>
                  <a:pt x="148" y="256"/>
                  <a:pt x="209" y="185"/>
                </a:cubicBezTo>
                <a:cubicBezTo>
                  <a:pt x="255" y="130"/>
                  <a:pt x="302" y="80"/>
                  <a:pt x="374" y="58"/>
                </a:cubicBezTo>
                <a:cubicBezTo>
                  <a:pt x="279" y="13"/>
                  <a:pt x="183" y="0"/>
                  <a:pt x="91" y="41"/>
                </a:cubicBezTo>
                <a:cubicBezTo>
                  <a:pt x="91" y="41"/>
                  <a:pt x="0" y="74"/>
                  <a:pt x="1" y="162"/>
                </a:cubicBezTo>
                <a:cubicBezTo>
                  <a:pt x="85" y="102"/>
                  <a:pt x="182" y="70"/>
                  <a:pt x="284" y="59"/>
                </a:cubicBezTo>
                <a:cubicBezTo>
                  <a:pt x="163" y="80"/>
                  <a:pt x="79" y="121"/>
                  <a:pt x="8" y="17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>
              <a:lnSpc>
                <a:spcPts val="1500"/>
              </a:lnSpc>
            </a:pPr>
            <a:endParaRPr lang="bg-BG" sz="1200" dirty="0">
              <a:solidFill>
                <a:prstClr val="black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20" name="Freeform 32"/>
          <p:cNvSpPr/>
          <p:nvPr/>
        </p:nvSpPr>
        <p:spPr bwMode="auto">
          <a:xfrm>
            <a:off x="9521797" y="2952412"/>
            <a:ext cx="930931" cy="555531"/>
          </a:xfrm>
          <a:custGeom>
            <a:avLst/>
            <a:gdLst>
              <a:gd name="T0" fmla="*/ 0 w 522"/>
              <a:gd name="T1" fmla="*/ 133 h 312"/>
              <a:gd name="T2" fmla="*/ 246 w 522"/>
              <a:gd name="T3" fmla="*/ 259 h 312"/>
              <a:gd name="T4" fmla="*/ 522 w 522"/>
              <a:gd name="T5" fmla="*/ 201 h 312"/>
              <a:gd name="T6" fmla="*/ 185 w 522"/>
              <a:gd name="T7" fmla="*/ 11 h 312"/>
              <a:gd name="T8" fmla="*/ 3 w 522"/>
              <a:gd name="T9" fmla="*/ 109 h 312"/>
              <a:gd name="T10" fmla="*/ 409 w 522"/>
              <a:gd name="T11" fmla="*/ 147 h 312"/>
              <a:gd name="T12" fmla="*/ 0 w 522"/>
              <a:gd name="T13" fmla="*/ 133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22" h="312">
                <a:moveTo>
                  <a:pt x="0" y="133"/>
                </a:moveTo>
                <a:cubicBezTo>
                  <a:pt x="30" y="249"/>
                  <a:pt x="124" y="312"/>
                  <a:pt x="246" y="259"/>
                </a:cubicBezTo>
                <a:cubicBezTo>
                  <a:pt x="332" y="221"/>
                  <a:pt x="419" y="188"/>
                  <a:pt x="522" y="201"/>
                </a:cubicBezTo>
                <a:cubicBezTo>
                  <a:pt x="431" y="89"/>
                  <a:pt x="321" y="17"/>
                  <a:pt x="185" y="11"/>
                </a:cubicBezTo>
                <a:cubicBezTo>
                  <a:pt x="185" y="11"/>
                  <a:pt x="51" y="0"/>
                  <a:pt x="3" y="109"/>
                </a:cubicBezTo>
                <a:cubicBezTo>
                  <a:pt x="137" y="85"/>
                  <a:pt x="279" y="104"/>
                  <a:pt x="409" y="147"/>
                </a:cubicBezTo>
                <a:cubicBezTo>
                  <a:pt x="249" y="106"/>
                  <a:pt x="124" y="106"/>
                  <a:pt x="0" y="1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>
              <a:lnSpc>
                <a:spcPts val="1500"/>
              </a:lnSpc>
            </a:pPr>
            <a:endParaRPr lang="bg-BG" sz="1200" dirty="0">
              <a:solidFill>
                <a:prstClr val="black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21" name="Freeform 33"/>
          <p:cNvSpPr/>
          <p:nvPr/>
        </p:nvSpPr>
        <p:spPr bwMode="auto">
          <a:xfrm>
            <a:off x="9537663" y="3532631"/>
            <a:ext cx="162208" cy="239848"/>
          </a:xfrm>
          <a:custGeom>
            <a:avLst/>
            <a:gdLst>
              <a:gd name="T0" fmla="*/ 40 w 91"/>
              <a:gd name="T1" fmla="*/ 134 h 134"/>
              <a:gd name="T2" fmla="*/ 9 w 91"/>
              <a:gd name="T3" fmla="*/ 85 h 134"/>
              <a:gd name="T4" fmla="*/ 0 w 91"/>
              <a:gd name="T5" fmla="*/ 0 h 134"/>
              <a:gd name="T6" fmla="*/ 84 w 91"/>
              <a:gd name="T7" fmla="*/ 82 h 134"/>
              <a:gd name="T8" fmla="*/ 45 w 91"/>
              <a:gd name="T9" fmla="*/ 132 h 134"/>
              <a:gd name="T10" fmla="*/ 21 w 91"/>
              <a:gd name="T11" fmla="*/ 24 h 134"/>
              <a:gd name="T12" fmla="*/ 40 w 91"/>
              <a:gd name="T13" fmla="*/ 134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" h="134">
                <a:moveTo>
                  <a:pt x="40" y="134"/>
                </a:moveTo>
                <a:cubicBezTo>
                  <a:pt x="16" y="126"/>
                  <a:pt x="6" y="107"/>
                  <a:pt x="9" y="85"/>
                </a:cubicBezTo>
                <a:cubicBezTo>
                  <a:pt x="18" y="56"/>
                  <a:pt x="13" y="27"/>
                  <a:pt x="0" y="0"/>
                </a:cubicBezTo>
                <a:cubicBezTo>
                  <a:pt x="34" y="16"/>
                  <a:pt x="71" y="39"/>
                  <a:pt x="84" y="82"/>
                </a:cubicBezTo>
                <a:cubicBezTo>
                  <a:pt x="91" y="109"/>
                  <a:pt x="80" y="127"/>
                  <a:pt x="45" y="132"/>
                </a:cubicBezTo>
                <a:cubicBezTo>
                  <a:pt x="54" y="94"/>
                  <a:pt x="42" y="57"/>
                  <a:pt x="21" y="24"/>
                </a:cubicBezTo>
                <a:cubicBezTo>
                  <a:pt x="44" y="65"/>
                  <a:pt x="49" y="97"/>
                  <a:pt x="40" y="13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>
              <a:lnSpc>
                <a:spcPts val="1500"/>
              </a:lnSpc>
            </a:pPr>
            <a:endParaRPr lang="bg-BG" sz="1200" dirty="0">
              <a:solidFill>
                <a:prstClr val="black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22" name="Freeform 34"/>
          <p:cNvSpPr/>
          <p:nvPr/>
        </p:nvSpPr>
        <p:spPr bwMode="auto">
          <a:xfrm>
            <a:off x="9424823" y="4361516"/>
            <a:ext cx="573016" cy="885320"/>
          </a:xfrm>
          <a:custGeom>
            <a:avLst/>
            <a:gdLst>
              <a:gd name="T0" fmla="*/ 79 w 321"/>
              <a:gd name="T1" fmla="*/ 23 h 496"/>
              <a:gd name="T2" fmla="*/ 81 w 321"/>
              <a:gd name="T3" fmla="*/ 282 h 496"/>
              <a:gd name="T4" fmla="*/ 232 w 321"/>
              <a:gd name="T5" fmla="*/ 496 h 496"/>
              <a:gd name="T6" fmla="*/ 241 w 321"/>
              <a:gd name="T7" fmla="*/ 77 h 496"/>
              <a:gd name="T8" fmla="*/ 98 w 321"/>
              <a:gd name="T9" fmla="*/ 12 h 496"/>
              <a:gd name="T10" fmla="*/ 226 w 321"/>
              <a:gd name="T11" fmla="*/ 397 h 496"/>
              <a:gd name="T12" fmla="*/ 79 w 321"/>
              <a:gd name="T13" fmla="*/ 23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1" h="496">
                <a:moveTo>
                  <a:pt x="79" y="23"/>
                </a:moveTo>
                <a:cubicBezTo>
                  <a:pt x="16" y="109"/>
                  <a:pt x="0" y="208"/>
                  <a:pt x="81" y="282"/>
                </a:cubicBezTo>
                <a:cubicBezTo>
                  <a:pt x="160" y="356"/>
                  <a:pt x="215" y="413"/>
                  <a:pt x="232" y="496"/>
                </a:cubicBezTo>
                <a:cubicBezTo>
                  <a:pt x="294" y="351"/>
                  <a:pt x="321" y="204"/>
                  <a:pt x="241" y="77"/>
                </a:cubicBezTo>
                <a:cubicBezTo>
                  <a:pt x="200" y="12"/>
                  <a:pt x="149" y="0"/>
                  <a:pt x="98" y="12"/>
                </a:cubicBezTo>
                <a:cubicBezTo>
                  <a:pt x="181" y="124"/>
                  <a:pt x="221" y="261"/>
                  <a:pt x="226" y="397"/>
                </a:cubicBezTo>
                <a:cubicBezTo>
                  <a:pt x="208" y="234"/>
                  <a:pt x="157" y="123"/>
                  <a:pt x="79" y="2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>
              <a:lnSpc>
                <a:spcPts val="1500"/>
              </a:lnSpc>
            </a:pPr>
            <a:endParaRPr lang="bg-BG" sz="1200" dirty="0">
              <a:solidFill>
                <a:prstClr val="black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585635" y="2402175"/>
            <a:ext cx="338478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必须掌握命令行运行的方式，虽然给大家配置了 F5 运行，但是这个是方便大家学习测试用的，不要总是依赖这个运行方式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1" t="53545" r="22272"/>
          <a:stretch>
            <a:fillRect/>
          </a:stretch>
        </p:blipFill>
        <p:spPr>
          <a:xfrm>
            <a:off x="7945150" y="5121750"/>
            <a:ext cx="4254137" cy="180553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96026" y="538179"/>
            <a:ext cx="4026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本节知识点回顾</a:t>
            </a:r>
            <a:endParaRPr lang="zh-CN" altLang="en-US" sz="4000" b="1" dirty="0">
              <a:solidFill>
                <a:srgbClr val="784B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Group 267"/>
          <p:cNvGrpSpPr/>
          <p:nvPr/>
        </p:nvGrpSpPr>
        <p:grpSpPr>
          <a:xfrm>
            <a:off x="8567125" y="1957612"/>
            <a:ext cx="2729437" cy="3088950"/>
            <a:chOff x="1522413" y="800100"/>
            <a:chExt cx="4660900" cy="5360988"/>
          </a:xfrm>
        </p:grpSpPr>
        <p:sp>
          <p:nvSpPr>
            <p:cNvPr id="5" name="Freeform 1"/>
            <p:cNvSpPr>
              <a:spLocks noChangeArrowheads="1"/>
            </p:cNvSpPr>
            <p:nvPr/>
          </p:nvSpPr>
          <p:spPr bwMode="auto">
            <a:xfrm>
              <a:off x="1522413" y="800100"/>
              <a:ext cx="4660900" cy="5360988"/>
            </a:xfrm>
            <a:custGeom>
              <a:avLst/>
              <a:gdLst>
                <a:gd name="T0" fmla="*/ 6681 w 12949"/>
                <a:gd name="T1" fmla="*/ 0 h 14892"/>
                <a:gd name="T2" fmla="*/ 6267 w 12949"/>
                <a:gd name="T3" fmla="*/ 0 h 14892"/>
                <a:gd name="T4" fmla="*/ 6267 w 12949"/>
                <a:gd name="T5" fmla="*/ 1026 h 14892"/>
                <a:gd name="T6" fmla="*/ 4018 w 12949"/>
                <a:gd name="T7" fmla="*/ 1026 h 14892"/>
                <a:gd name="T8" fmla="*/ 4018 w 12949"/>
                <a:gd name="T9" fmla="*/ 1266 h 14892"/>
                <a:gd name="T10" fmla="*/ 0 w 12949"/>
                <a:gd name="T11" fmla="*/ 1266 h 14892"/>
                <a:gd name="T12" fmla="*/ 0 w 12949"/>
                <a:gd name="T13" fmla="*/ 1681 h 14892"/>
                <a:gd name="T14" fmla="*/ 655 w 12949"/>
                <a:gd name="T15" fmla="*/ 1681 h 14892"/>
                <a:gd name="T16" fmla="*/ 655 w 12949"/>
                <a:gd name="T17" fmla="*/ 10306 h 14892"/>
                <a:gd name="T18" fmla="*/ 0 w 12949"/>
                <a:gd name="T19" fmla="*/ 10306 h 14892"/>
                <a:gd name="T20" fmla="*/ 0 w 12949"/>
                <a:gd name="T21" fmla="*/ 10699 h 14892"/>
                <a:gd name="T22" fmla="*/ 2970 w 12949"/>
                <a:gd name="T23" fmla="*/ 10699 h 14892"/>
                <a:gd name="T24" fmla="*/ 1070 w 12949"/>
                <a:gd name="T25" fmla="*/ 14891 h 14892"/>
                <a:gd name="T26" fmla="*/ 1528 w 12949"/>
                <a:gd name="T27" fmla="*/ 14891 h 14892"/>
                <a:gd name="T28" fmla="*/ 3428 w 12949"/>
                <a:gd name="T29" fmla="*/ 10699 h 14892"/>
                <a:gd name="T30" fmla="*/ 6267 w 12949"/>
                <a:gd name="T31" fmla="*/ 10699 h 14892"/>
                <a:gd name="T32" fmla="*/ 6267 w 12949"/>
                <a:gd name="T33" fmla="*/ 13363 h 14892"/>
                <a:gd name="T34" fmla="*/ 6681 w 12949"/>
                <a:gd name="T35" fmla="*/ 13363 h 14892"/>
                <a:gd name="T36" fmla="*/ 6681 w 12949"/>
                <a:gd name="T37" fmla="*/ 10699 h 14892"/>
                <a:gd name="T38" fmla="*/ 9542 w 12949"/>
                <a:gd name="T39" fmla="*/ 10699 h 14892"/>
                <a:gd name="T40" fmla="*/ 11442 w 12949"/>
                <a:gd name="T41" fmla="*/ 14891 h 14892"/>
                <a:gd name="T42" fmla="*/ 11900 w 12949"/>
                <a:gd name="T43" fmla="*/ 14891 h 14892"/>
                <a:gd name="T44" fmla="*/ 10000 w 12949"/>
                <a:gd name="T45" fmla="*/ 10699 h 14892"/>
                <a:gd name="T46" fmla="*/ 12948 w 12949"/>
                <a:gd name="T47" fmla="*/ 10699 h 14892"/>
                <a:gd name="T48" fmla="*/ 12948 w 12949"/>
                <a:gd name="T49" fmla="*/ 10306 h 14892"/>
                <a:gd name="T50" fmla="*/ 12358 w 12949"/>
                <a:gd name="T51" fmla="*/ 10306 h 14892"/>
                <a:gd name="T52" fmla="*/ 12358 w 12949"/>
                <a:gd name="T53" fmla="*/ 1681 h 14892"/>
                <a:gd name="T54" fmla="*/ 12948 w 12949"/>
                <a:gd name="T55" fmla="*/ 1681 h 14892"/>
                <a:gd name="T56" fmla="*/ 12948 w 12949"/>
                <a:gd name="T57" fmla="*/ 1266 h 14892"/>
                <a:gd name="T58" fmla="*/ 8930 w 12949"/>
                <a:gd name="T59" fmla="*/ 1266 h 14892"/>
                <a:gd name="T60" fmla="*/ 8930 w 12949"/>
                <a:gd name="T61" fmla="*/ 1026 h 14892"/>
                <a:gd name="T62" fmla="*/ 6681 w 12949"/>
                <a:gd name="T63" fmla="*/ 1026 h 14892"/>
                <a:gd name="T64" fmla="*/ 6681 w 12949"/>
                <a:gd name="T65" fmla="*/ 0 h 14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949" h="14892">
                  <a:moveTo>
                    <a:pt x="6681" y="0"/>
                  </a:moveTo>
                  <a:lnTo>
                    <a:pt x="6267" y="0"/>
                  </a:lnTo>
                  <a:lnTo>
                    <a:pt x="6267" y="1026"/>
                  </a:lnTo>
                  <a:lnTo>
                    <a:pt x="4018" y="1026"/>
                  </a:lnTo>
                  <a:lnTo>
                    <a:pt x="4018" y="1266"/>
                  </a:lnTo>
                  <a:lnTo>
                    <a:pt x="0" y="1266"/>
                  </a:lnTo>
                  <a:lnTo>
                    <a:pt x="0" y="1681"/>
                  </a:lnTo>
                  <a:lnTo>
                    <a:pt x="655" y="1681"/>
                  </a:lnTo>
                  <a:lnTo>
                    <a:pt x="655" y="10306"/>
                  </a:lnTo>
                  <a:lnTo>
                    <a:pt x="0" y="10306"/>
                  </a:lnTo>
                  <a:lnTo>
                    <a:pt x="0" y="10699"/>
                  </a:lnTo>
                  <a:lnTo>
                    <a:pt x="2970" y="10699"/>
                  </a:lnTo>
                  <a:lnTo>
                    <a:pt x="1070" y="14891"/>
                  </a:lnTo>
                  <a:lnTo>
                    <a:pt x="1528" y="14891"/>
                  </a:lnTo>
                  <a:lnTo>
                    <a:pt x="3428" y="10699"/>
                  </a:lnTo>
                  <a:lnTo>
                    <a:pt x="6267" y="10699"/>
                  </a:lnTo>
                  <a:lnTo>
                    <a:pt x="6267" y="13363"/>
                  </a:lnTo>
                  <a:lnTo>
                    <a:pt x="6681" y="13363"/>
                  </a:lnTo>
                  <a:lnTo>
                    <a:pt x="6681" y="10699"/>
                  </a:lnTo>
                  <a:lnTo>
                    <a:pt x="9542" y="10699"/>
                  </a:lnTo>
                  <a:lnTo>
                    <a:pt x="11442" y="14891"/>
                  </a:lnTo>
                  <a:lnTo>
                    <a:pt x="11900" y="14891"/>
                  </a:lnTo>
                  <a:lnTo>
                    <a:pt x="10000" y="10699"/>
                  </a:lnTo>
                  <a:lnTo>
                    <a:pt x="12948" y="10699"/>
                  </a:lnTo>
                  <a:lnTo>
                    <a:pt x="12948" y="10306"/>
                  </a:lnTo>
                  <a:lnTo>
                    <a:pt x="12358" y="10306"/>
                  </a:lnTo>
                  <a:lnTo>
                    <a:pt x="12358" y="1681"/>
                  </a:lnTo>
                  <a:lnTo>
                    <a:pt x="12948" y="1681"/>
                  </a:lnTo>
                  <a:lnTo>
                    <a:pt x="12948" y="1266"/>
                  </a:lnTo>
                  <a:lnTo>
                    <a:pt x="8930" y="1266"/>
                  </a:lnTo>
                  <a:lnTo>
                    <a:pt x="8930" y="1026"/>
                  </a:lnTo>
                  <a:lnTo>
                    <a:pt x="6681" y="1026"/>
                  </a:lnTo>
                  <a:lnTo>
                    <a:pt x="6681" y="0"/>
                  </a:lnTo>
                </a:path>
              </a:pathLst>
            </a:custGeom>
            <a:solidFill>
              <a:srgbClr val="E6E9EB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2"/>
            <p:cNvSpPr>
              <a:spLocks noChangeArrowheads="1"/>
            </p:cNvSpPr>
            <p:nvPr/>
          </p:nvSpPr>
          <p:spPr bwMode="auto">
            <a:xfrm>
              <a:off x="1522413" y="800100"/>
              <a:ext cx="4660900" cy="5360988"/>
            </a:xfrm>
            <a:custGeom>
              <a:avLst/>
              <a:gdLst>
                <a:gd name="T0" fmla="*/ 6681 w 12949"/>
                <a:gd name="T1" fmla="*/ 0 h 14892"/>
                <a:gd name="T2" fmla="*/ 6267 w 12949"/>
                <a:gd name="T3" fmla="*/ 0 h 14892"/>
                <a:gd name="T4" fmla="*/ 6267 w 12949"/>
                <a:gd name="T5" fmla="*/ 1026 h 14892"/>
                <a:gd name="T6" fmla="*/ 4018 w 12949"/>
                <a:gd name="T7" fmla="*/ 1026 h 14892"/>
                <a:gd name="T8" fmla="*/ 4018 w 12949"/>
                <a:gd name="T9" fmla="*/ 1266 h 14892"/>
                <a:gd name="T10" fmla="*/ 0 w 12949"/>
                <a:gd name="T11" fmla="*/ 1266 h 14892"/>
                <a:gd name="T12" fmla="*/ 0 w 12949"/>
                <a:gd name="T13" fmla="*/ 1681 h 14892"/>
                <a:gd name="T14" fmla="*/ 655 w 12949"/>
                <a:gd name="T15" fmla="*/ 1681 h 14892"/>
                <a:gd name="T16" fmla="*/ 655 w 12949"/>
                <a:gd name="T17" fmla="*/ 10306 h 14892"/>
                <a:gd name="T18" fmla="*/ 0 w 12949"/>
                <a:gd name="T19" fmla="*/ 10306 h 14892"/>
                <a:gd name="T20" fmla="*/ 0 w 12949"/>
                <a:gd name="T21" fmla="*/ 10699 h 14892"/>
                <a:gd name="T22" fmla="*/ 2970 w 12949"/>
                <a:gd name="T23" fmla="*/ 10699 h 14892"/>
                <a:gd name="T24" fmla="*/ 1070 w 12949"/>
                <a:gd name="T25" fmla="*/ 14891 h 14892"/>
                <a:gd name="T26" fmla="*/ 1528 w 12949"/>
                <a:gd name="T27" fmla="*/ 14891 h 14892"/>
                <a:gd name="T28" fmla="*/ 3428 w 12949"/>
                <a:gd name="T29" fmla="*/ 10699 h 14892"/>
                <a:gd name="T30" fmla="*/ 6267 w 12949"/>
                <a:gd name="T31" fmla="*/ 10699 h 14892"/>
                <a:gd name="T32" fmla="*/ 6267 w 12949"/>
                <a:gd name="T33" fmla="*/ 13363 h 14892"/>
                <a:gd name="T34" fmla="*/ 6681 w 12949"/>
                <a:gd name="T35" fmla="*/ 13363 h 14892"/>
                <a:gd name="T36" fmla="*/ 6681 w 12949"/>
                <a:gd name="T37" fmla="*/ 10699 h 14892"/>
                <a:gd name="T38" fmla="*/ 9542 w 12949"/>
                <a:gd name="T39" fmla="*/ 10699 h 14892"/>
                <a:gd name="T40" fmla="*/ 11442 w 12949"/>
                <a:gd name="T41" fmla="*/ 14891 h 14892"/>
                <a:gd name="T42" fmla="*/ 11900 w 12949"/>
                <a:gd name="T43" fmla="*/ 14891 h 14892"/>
                <a:gd name="T44" fmla="*/ 10000 w 12949"/>
                <a:gd name="T45" fmla="*/ 10699 h 14892"/>
                <a:gd name="T46" fmla="*/ 12948 w 12949"/>
                <a:gd name="T47" fmla="*/ 10699 h 14892"/>
                <a:gd name="T48" fmla="*/ 12948 w 12949"/>
                <a:gd name="T49" fmla="*/ 10306 h 14892"/>
                <a:gd name="T50" fmla="*/ 12358 w 12949"/>
                <a:gd name="T51" fmla="*/ 10306 h 14892"/>
                <a:gd name="T52" fmla="*/ 12358 w 12949"/>
                <a:gd name="T53" fmla="*/ 1681 h 14892"/>
                <a:gd name="T54" fmla="*/ 12948 w 12949"/>
                <a:gd name="T55" fmla="*/ 1681 h 14892"/>
                <a:gd name="T56" fmla="*/ 12948 w 12949"/>
                <a:gd name="T57" fmla="*/ 1266 h 14892"/>
                <a:gd name="T58" fmla="*/ 8930 w 12949"/>
                <a:gd name="T59" fmla="*/ 1266 h 14892"/>
                <a:gd name="T60" fmla="*/ 8930 w 12949"/>
                <a:gd name="T61" fmla="*/ 1026 h 14892"/>
                <a:gd name="T62" fmla="*/ 6681 w 12949"/>
                <a:gd name="T63" fmla="*/ 1026 h 14892"/>
                <a:gd name="T64" fmla="*/ 6681 w 12949"/>
                <a:gd name="T65" fmla="*/ 0 h 14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949" h="14892">
                  <a:moveTo>
                    <a:pt x="6681" y="0"/>
                  </a:moveTo>
                  <a:lnTo>
                    <a:pt x="6267" y="0"/>
                  </a:lnTo>
                  <a:lnTo>
                    <a:pt x="6267" y="1026"/>
                  </a:lnTo>
                  <a:lnTo>
                    <a:pt x="4018" y="1026"/>
                  </a:lnTo>
                  <a:lnTo>
                    <a:pt x="4018" y="1266"/>
                  </a:lnTo>
                  <a:lnTo>
                    <a:pt x="0" y="1266"/>
                  </a:lnTo>
                  <a:lnTo>
                    <a:pt x="0" y="1681"/>
                  </a:lnTo>
                  <a:lnTo>
                    <a:pt x="655" y="1681"/>
                  </a:lnTo>
                  <a:lnTo>
                    <a:pt x="655" y="10306"/>
                  </a:lnTo>
                  <a:lnTo>
                    <a:pt x="0" y="10306"/>
                  </a:lnTo>
                  <a:lnTo>
                    <a:pt x="0" y="10699"/>
                  </a:lnTo>
                  <a:lnTo>
                    <a:pt x="2970" y="10699"/>
                  </a:lnTo>
                  <a:lnTo>
                    <a:pt x="1070" y="14891"/>
                  </a:lnTo>
                  <a:lnTo>
                    <a:pt x="1528" y="14891"/>
                  </a:lnTo>
                  <a:lnTo>
                    <a:pt x="3428" y="10699"/>
                  </a:lnTo>
                  <a:lnTo>
                    <a:pt x="6267" y="10699"/>
                  </a:lnTo>
                  <a:lnTo>
                    <a:pt x="6267" y="13363"/>
                  </a:lnTo>
                  <a:lnTo>
                    <a:pt x="6681" y="13363"/>
                  </a:lnTo>
                  <a:lnTo>
                    <a:pt x="6681" y="10699"/>
                  </a:lnTo>
                  <a:lnTo>
                    <a:pt x="9542" y="10699"/>
                  </a:lnTo>
                  <a:lnTo>
                    <a:pt x="11442" y="14891"/>
                  </a:lnTo>
                  <a:lnTo>
                    <a:pt x="11900" y="14891"/>
                  </a:lnTo>
                  <a:lnTo>
                    <a:pt x="10000" y="10699"/>
                  </a:lnTo>
                  <a:lnTo>
                    <a:pt x="12948" y="10699"/>
                  </a:lnTo>
                  <a:lnTo>
                    <a:pt x="12948" y="10306"/>
                  </a:lnTo>
                  <a:lnTo>
                    <a:pt x="12358" y="10306"/>
                  </a:lnTo>
                  <a:lnTo>
                    <a:pt x="12358" y="1681"/>
                  </a:lnTo>
                  <a:lnTo>
                    <a:pt x="12948" y="1681"/>
                  </a:lnTo>
                  <a:lnTo>
                    <a:pt x="12948" y="1266"/>
                  </a:lnTo>
                  <a:lnTo>
                    <a:pt x="8930" y="1266"/>
                  </a:lnTo>
                  <a:lnTo>
                    <a:pt x="8930" y="1026"/>
                  </a:lnTo>
                  <a:lnTo>
                    <a:pt x="6681" y="1026"/>
                  </a:lnTo>
                  <a:lnTo>
                    <a:pt x="6681" y="0"/>
                  </a:lnTo>
                </a:path>
              </a:pathLst>
            </a:custGeom>
            <a:solidFill>
              <a:srgbClr val="E6E9EB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3"/>
            <p:cNvSpPr>
              <a:spLocks noChangeArrowheads="1"/>
            </p:cNvSpPr>
            <p:nvPr/>
          </p:nvSpPr>
          <p:spPr bwMode="auto">
            <a:xfrm>
              <a:off x="3778250" y="2646363"/>
              <a:ext cx="149225" cy="2963862"/>
            </a:xfrm>
            <a:custGeom>
              <a:avLst/>
              <a:gdLst>
                <a:gd name="T0" fmla="*/ 0 w 415"/>
                <a:gd name="T1" fmla="*/ 0 h 8233"/>
                <a:gd name="T2" fmla="*/ 0 w 415"/>
                <a:gd name="T3" fmla="*/ 8232 h 8233"/>
                <a:gd name="T4" fmla="*/ 414 w 415"/>
                <a:gd name="T5" fmla="*/ 8232 h 8233"/>
                <a:gd name="T6" fmla="*/ 414 w 415"/>
                <a:gd name="T7" fmla="*/ 0 h 8233"/>
                <a:gd name="T8" fmla="*/ 0 w 415"/>
                <a:gd name="T9" fmla="*/ 0 h 8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5" h="8233">
                  <a:moveTo>
                    <a:pt x="0" y="0"/>
                  </a:moveTo>
                  <a:lnTo>
                    <a:pt x="0" y="8232"/>
                  </a:lnTo>
                  <a:lnTo>
                    <a:pt x="414" y="8232"/>
                  </a:lnTo>
                  <a:lnTo>
                    <a:pt x="414" y="0"/>
                  </a:lnTo>
                  <a:lnTo>
                    <a:pt x="0" y="0"/>
                  </a:lnTo>
                </a:path>
              </a:pathLst>
            </a:custGeom>
            <a:solidFill>
              <a:srgbClr val="1B2833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4"/>
            <p:cNvSpPr>
              <a:spLocks noChangeArrowheads="1"/>
            </p:cNvSpPr>
            <p:nvPr/>
          </p:nvSpPr>
          <p:spPr bwMode="auto">
            <a:xfrm>
              <a:off x="1906588" y="2646363"/>
              <a:ext cx="3898900" cy="3514724"/>
            </a:xfrm>
            <a:custGeom>
              <a:avLst/>
              <a:gdLst>
                <a:gd name="T0" fmla="*/ 0 w 10831"/>
                <a:gd name="T1" fmla="*/ 9760 h 9761"/>
                <a:gd name="T2" fmla="*/ 4411 w 10831"/>
                <a:gd name="T3" fmla="*/ 0 h 9761"/>
                <a:gd name="T4" fmla="*/ 4869 w 10831"/>
                <a:gd name="T5" fmla="*/ 0 h 9761"/>
                <a:gd name="T6" fmla="*/ 458 w 10831"/>
                <a:gd name="T7" fmla="*/ 9760 h 9761"/>
                <a:gd name="T8" fmla="*/ 0 w 10831"/>
                <a:gd name="T9" fmla="*/ 9760 h 9761"/>
                <a:gd name="T10" fmla="*/ 10830 w 10831"/>
                <a:gd name="T11" fmla="*/ 9760 h 9761"/>
                <a:gd name="T12" fmla="*/ 6420 w 10831"/>
                <a:gd name="T13" fmla="*/ 0 h 9761"/>
                <a:gd name="T14" fmla="*/ 5961 w 10831"/>
                <a:gd name="T15" fmla="*/ 0 h 9761"/>
                <a:gd name="T16" fmla="*/ 10372 w 10831"/>
                <a:gd name="T17" fmla="*/ 9760 h 9761"/>
                <a:gd name="T18" fmla="*/ 10830 w 10831"/>
                <a:gd name="T19" fmla="*/ 9760 h 9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31" h="9761">
                  <a:moveTo>
                    <a:pt x="0" y="9760"/>
                  </a:moveTo>
                  <a:lnTo>
                    <a:pt x="4411" y="0"/>
                  </a:lnTo>
                  <a:lnTo>
                    <a:pt x="4869" y="0"/>
                  </a:lnTo>
                  <a:lnTo>
                    <a:pt x="458" y="9760"/>
                  </a:lnTo>
                  <a:lnTo>
                    <a:pt x="0" y="9760"/>
                  </a:lnTo>
                  <a:close/>
                  <a:moveTo>
                    <a:pt x="10830" y="9760"/>
                  </a:moveTo>
                  <a:lnTo>
                    <a:pt x="6420" y="0"/>
                  </a:lnTo>
                  <a:lnTo>
                    <a:pt x="5961" y="0"/>
                  </a:lnTo>
                  <a:lnTo>
                    <a:pt x="10372" y="9760"/>
                  </a:lnTo>
                  <a:lnTo>
                    <a:pt x="10830" y="976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5"/>
            <p:cNvSpPr>
              <a:spLocks noChangeArrowheads="1"/>
            </p:cNvSpPr>
            <p:nvPr/>
          </p:nvSpPr>
          <p:spPr bwMode="auto">
            <a:xfrm>
              <a:off x="3778250" y="800100"/>
              <a:ext cx="149225" cy="377825"/>
            </a:xfrm>
            <a:custGeom>
              <a:avLst/>
              <a:gdLst>
                <a:gd name="T0" fmla="*/ 414 w 415"/>
                <a:gd name="T1" fmla="*/ 1048 h 1049"/>
                <a:gd name="T2" fmla="*/ 414 w 415"/>
                <a:gd name="T3" fmla="*/ 0 h 1049"/>
                <a:gd name="T4" fmla="*/ 0 w 415"/>
                <a:gd name="T5" fmla="*/ 0 h 1049"/>
                <a:gd name="T6" fmla="*/ 0 w 415"/>
                <a:gd name="T7" fmla="*/ 1048 h 1049"/>
                <a:gd name="T8" fmla="*/ 414 w 415"/>
                <a:gd name="T9" fmla="*/ 1048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5" h="1049">
                  <a:moveTo>
                    <a:pt x="414" y="1048"/>
                  </a:moveTo>
                  <a:lnTo>
                    <a:pt x="414" y="0"/>
                  </a:lnTo>
                  <a:lnTo>
                    <a:pt x="0" y="0"/>
                  </a:lnTo>
                  <a:lnTo>
                    <a:pt x="0" y="1048"/>
                  </a:lnTo>
                  <a:lnTo>
                    <a:pt x="414" y="1048"/>
                  </a:lnTo>
                </a:path>
              </a:pathLst>
            </a:custGeom>
            <a:solidFill>
              <a:srgbClr val="F8AB9D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6"/>
            <p:cNvSpPr>
              <a:spLocks noChangeArrowheads="1"/>
            </p:cNvSpPr>
            <p:nvPr/>
          </p:nvSpPr>
          <p:spPr bwMode="auto">
            <a:xfrm>
              <a:off x="1757363" y="1389063"/>
              <a:ext cx="4213225" cy="3121025"/>
            </a:xfrm>
            <a:custGeom>
              <a:avLst/>
              <a:gdLst>
                <a:gd name="T0" fmla="*/ 11703 w 11704"/>
                <a:gd name="T1" fmla="*/ 8668 h 8669"/>
                <a:gd name="T2" fmla="*/ 0 w 11704"/>
                <a:gd name="T3" fmla="*/ 8668 h 8669"/>
                <a:gd name="T4" fmla="*/ 0 w 11704"/>
                <a:gd name="T5" fmla="*/ 0 h 8669"/>
                <a:gd name="T6" fmla="*/ 11703 w 11704"/>
                <a:gd name="T7" fmla="*/ 0 h 8669"/>
                <a:gd name="T8" fmla="*/ 11703 w 11704"/>
                <a:gd name="T9" fmla="*/ 8668 h 8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04" h="8669">
                  <a:moveTo>
                    <a:pt x="11703" y="8668"/>
                  </a:moveTo>
                  <a:lnTo>
                    <a:pt x="0" y="8668"/>
                  </a:lnTo>
                  <a:lnTo>
                    <a:pt x="0" y="0"/>
                  </a:lnTo>
                  <a:lnTo>
                    <a:pt x="11703" y="0"/>
                  </a:lnTo>
                  <a:lnTo>
                    <a:pt x="11703" y="866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7"/>
            <p:cNvSpPr>
              <a:spLocks noChangeArrowheads="1"/>
            </p:cNvSpPr>
            <p:nvPr/>
          </p:nvSpPr>
          <p:spPr bwMode="auto">
            <a:xfrm>
              <a:off x="1820863" y="1468438"/>
              <a:ext cx="4064000" cy="2963862"/>
            </a:xfrm>
            <a:custGeom>
              <a:avLst/>
              <a:gdLst>
                <a:gd name="T0" fmla="*/ 11289 w 11290"/>
                <a:gd name="T1" fmla="*/ 8231 h 8232"/>
                <a:gd name="T2" fmla="*/ 0 w 11290"/>
                <a:gd name="T3" fmla="*/ 8231 h 8232"/>
                <a:gd name="T4" fmla="*/ 0 w 11290"/>
                <a:gd name="T5" fmla="*/ 0 h 8232"/>
                <a:gd name="T6" fmla="*/ 11289 w 11290"/>
                <a:gd name="T7" fmla="*/ 0 h 8232"/>
                <a:gd name="T8" fmla="*/ 11289 w 11290"/>
                <a:gd name="T9" fmla="*/ 8231 h 8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90" h="8232">
                  <a:moveTo>
                    <a:pt x="11289" y="8231"/>
                  </a:moveTo>
                  <a:lnTo>
                    <a:pt x="0" y="8231"/>
                  </a:lnTo>
                  <a:lnTo>
                    <a:pt x="0" y="0"/>
                  </a:lnTo>
                  <a:lnTo>
                    <a:pt x="11289" y="0"/>
                  </a:lnTo>
                  <a:lnTo>
                    <a:pt x="11289" y="8231"/>
                  </a:lnTo>
                </a:path>
              </a:pathLst>
            </a:custGeom>
            <a:solidFill>
              <a:srgbClr val="F9FAEF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8"/>
            <p:cNvSpPr>
              <a:spLocks noChangeArrowheads="1"/>
            </p:cNvSpPr>
            <p:nvPr/>
          </p:nvSpPr>
          <p:spPr bwMode="auto">
            <a:xfrm>
              <a:off x="1522413" y="1255713"/>
              <a:ext cx="4660900" cy="149225"/>
            </a:xfrm>
            <a:custGeom>
              <a:avLst/>
              <a:gdLst>
                <a:gd name="T0" fmla="*/ 12948 w 12949"/>
                <a:gd name="T1" fmla="*/ 415 h 416"/>
                <a:gd name="T2" fmla="*/ 0 w 12949"/>
                <a:gd name="T3" fmla="*/ 415 h 416"/>
                <a:gd name="T4" fmla="*/ 0 w 12949"/>
                <a:gd name="T5" fmla="*/ 0 h 416"/>
                <a:gd name="T6" fmla="*/ 12948 w 12949"/>
                <a:gd name="T7" fmla="*/ 0 h 416"/>
                <a:gd name="T8" fmla="*/ 12948 w 12949"/>
                <a:gd name="T9" fmla="*/ 415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49" h="416">
                  <a:moveTo>
                    <a:pt x="12948" y="415"/>
                  </a:moveTo>
                  <a:lnTo>
                    <a:pt x="0" y="415"/>
                  </a:lnTo>
                  <a:lnTo>
                    <a:pt x="0" y="0"/>
                  </a:lnTo>
                  <a:lnTo>
                    <a:pt x="12948" y="0"/>
                  </a:lnTo>
                  <a:lnTo>
                    <a:pt x="12948" y="415"/>
                  </a:ln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9"/>
            <p:cNvSpPr>
              <a:spLocks noChangeArrowheads="1"/>
            </p:cNvSpPr>
            <p:nvPr/>
          </p:nvSpPr>
          <p:spPr bwMode="auto">
            <a:xfrm>
              <a:off x="2968625" y="1168400"/>
              <a:ext cx="1768475" cy="149225"/>
            </a:xfrm>
            <a:custGeom>
              <a:avLst/>
              <a:gdLst>
                <a:gd name="T0" fmla="*/ 4912 w 4913"/>
                <a:gd name="T1" fmla="*/ 415 h 416"/>
                <a:gd name="T2" fmla="*/ 0 w 4913"/>
                <a:gd name="T3" fmla="*/ 415 h 416"/>
                <a:gd name="T4" fmla="*/ 0 w 4913"/>
                <a:gd name="T5" fmla="*/ 0 h 416"/>
                <a:gd name="T6" fmla="*/ 4912 w 4913"/>
                <a:gd name="T7" fmla="*/ 0 h 416"/>
                <a:gd name="T8" fmla="*/ 4912 w 4913"/>
                <a:gd name="T9" fmla="*/ 415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13" h="416">
                  <a:moveTo>
                    <a:pt x="4912" y="415"/>
                  </a:moveTo>
                  <a:lnTo>
                    <a:pt x="0" y="415"/>
                  </a:lnTo>
                  <a:lnTo>
                    <a:pt x="0" y="0"/>
                  </a:lnTo>
                  <a:lnTo>
                    <a:pt x="4912" y="0"/>
                  </a:lnTo>
                  <a:lnTo>
                    <a:pt x="4912" y="41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10"/>
            <p:cNvSpPr>
              <a:spLocks noChangeArrowheads="1"/>
            </p:cNvSpPr>
            <p:nvPr/>
          </p:nvSpPr>
          <p:spPr bwMode="auto">
            <a:xfrm>
              <a:off x="1522413" y="4510088"/>
              <a:ext cx="4660900" cy="141287"/>
            </a:xfrm>
            <a:custGeom>
              <a:avLst/>
              <a:gdLst>
                <a:gd name="T0" fmla="*/ 12948 w 12949"/>
                <a:gd name="T1" fmla="*/ 393 h 394"/>
                <a:gd name="T2" fmla="*/ 0 w 12949"/>
                <a:gd name="T3" fmla="*/ 393 h 394"/>
                <a:gd name="T4" fmla="*/ 0 w 12949"/>
                <a:gd name="T5" fmla="*/ 0 h 394"/>
                <a:gd name="T6" fmla="*/ 12948 w 12949"/>
                <a:gd name="T7" fmla="*/ 0 h 394"/>
                <a:gd name="T8" fmla="*/ 12948 w 12949"/>
                <a:gd name="T9" fmla="*/ 393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49" h="394">
                  <a:moveTo>
                    <a:pt x="12948" y="393"/>
                  </a:moveTo>
                  <a:lnTo>
                    <a:pt x="0" y="393"/>
                  </a:lnTo>
                  <a:lnTo>
                    <a:pt x="0" y="0"/>
                  </a:lnTo>
                  <a:lnTo>
                    <a:pt x="12948" y="0"/>
                  </a:lnTo>
                  <a:lnTo>
                    <a:pt x="12948" y="393"/>
                  </a:ln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11"/>
            <p:cNvSpPr>
              <a:spLocks noChangeArrowheads="1"/>
            </p:cNvSpPr>
            <p:nvPr/>
          </p:nvSpPr>
          <p:spPr bwMode="auto">
            <a:xfrm>
              <a:off x="3778250" y="800100"/>
              <a:ext cx="149225" cy="377825"/>
            </a:xfrm>
            <a:custGeom>
              <a:avLst/>
              <a:gdLst>
                <a:gd name="T0" fmla="*/ 414 w 415"/>
                <a:gd name="T1" fmla="*/ 1048 h 1049"/>
                <a:gd name="T2" fmla="*/ 414 w 415"/>
                <a:gd name="T3" fmla="*/ 0 h 1049"/>
                <a:gd name="T4" fmla="*/ 0 w 415"/>
                <a:gd name="T5" fmla="*/ 0 h 1049"/>
                <a:gd name="T6" fmla="*/ 0 w 415"/>
                <a:gd name="T7" fmla="*/ 1048 h 1049"/>
                <a:gd name="T8" fmla="*/ 414 w 415"/>
                <a:gd name="T9" fmla="*/ 1048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5" h="1049">
                  <a:moveTo>
                    <a:pt x="414" y="1048"/>
                  </a:moveTo>
                  <a:lnTo>
                    <a:pt x="414" y="0"/>
                  </a:lnTo>
                  <a:lnTo>
                    <a:pt x="0" y="0"/>
                  </a:lnTo>
                  <a:lnTo>
                    <a:pt x="0" y="1048"/>
                  </a:lnTo>
                  <a:lnTo>
                    <a:pt x="414" y="1048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12"/>
            <p:cNvSpPr>
              <a:spLocks noChangeArrowheads="1"/>
            </p:cNvSpPr>
            <p:nvPr/>
          </p:nvSpPr>
          <p:spPr bwMode="auto">
            <a:xfrm>
              <a:off x="2174875" y="1631950"/>
              <a:ext cx="3403600" cy="2617788"/>
            </a:xfrm>
            <a:custGeom>
              <a:avLst/>
              <a:gdLst>
                <a:gd name="T0" fmla="*/ 8449 w 9455"/>
                <a:gd name="T1" fmla="*/ 240 h 7273"/>
                <a:gd name="T2" fmla="*/ 6048 w 9455"/>
                <a:gd name="T3" fmla="*/ 0 h 7273"/>
                <a:gd name="T4" fmla="*/ 4301 w 9455"/>
                <a:gd name="T5" fmla="*/ 240 h 7273"/>
                <a:gd name="T6" fmla="*/ 1877 w 9455"/>
                <a:gd name="T7" fmla="*/ 0 h 7273"/>
                <a:gd name="T8" fmla="*/ 130 w 9455"/>
                <a:gd name="T9" fmla="*/ 240 h 7273"/>
                <a:gd name="T10" fmla="*/ 0 w 9455"/>
                <a:gd name="T11" fmla="*/ 1987 h 7273"/>
                <a:gd name="T12" fmla="*/ 130 w 9455"/>
                <a:gd name="T13" fmla="*/ 4433 h 7273"/>
                <a:gd name="T14" fmla="*/ 0 w 9455"/>
                <a:gd name="T15" fmla="*/ 6179 h 7273"/>
                <a:gd name="T16" fmla="*/ 960 w 9455"/>
                <a:gd name="T17" fmla="*/ 7272 h 7273"/>
                <a:gd name="T18" fmla="*/ 2707 w 9455"/>
                <a:gd name="T19" fmla="*/ 7010 h 7273"/>
                <a:gd name="T20" fmla="*/ 5130 w 9455"/>
                <a:gd name="T21" fmla="*/ 7272 h 7273"/>
                <a:gd name="T22" fmla="*/ 6877 w 9455"/>
                <a:gd name="T23" fmla="*/ 7010 h 7273"/>
                <a:gd name="T24" fmla="*/ 9279 w 9455"/>
                <a:gd name="T25" fmla="*/ 7272 h 7273"/>
                <a:gd name="T26" fmla="*/ 9345 w 9455"/>
                <a:gd name="T27" fmla="*/ 5328 h 7273"/>
                <a:gd name="T28" fmla="*/ 9454 w 9455"/>
                <a:gd name="T29" fmla="*/ 3581 h 7273"/>
                <a:gd name="T30" fmla="*/ 9345 w 9455"/>
                <a:gd name="T31" fmla="*/ 1158 h 7273"/>
                <a:gd name="T32" fmla="*/ 8449 w 9455"/>
                <a:gd name="T33" fmla="*/ 328 h 7273"/>
                <a:gd name="T34" fmla="*/ 5196 w 9455"/>
                <a:gd name="T35" fmla="*/ 2839 h 7273"/>
                <a:gd name="T36" fmla="*/ 3449 w 9455"/>
                <a:gd name="T37" fmla="*/ 3581 h 7273"/>
                <a:gd name="T38" fmla="*/ 3536 w 9455"/>
                <a:gd name="T39" fmla="*/ 3668 h 7273"/>
                <a:gd name="T40" fmla="*/ 5196 w 9455"/>
                <a:gd name="T41" fmla="*/ 3668 h 7273"/>
                <a:gd name="T42" fmla="*/ 6048 w 9455"/>
                <a:gd name="T43" fmla="*/ 3581 h 7273"/>
                <a:gd name="T44" fmla="*/ 5960 w 9455"/>
                <a:gd name="T45" fmla="*/ 2752 h 7273"/>
                <a:gd name="T46" fmla="*/ 4301 w 9455"/>
                <a:gd name="T47" fmla="*/ 2752 h 7273"/>
                <a:gd name="T48" fmla="*/ 2620 w 9455"/>
                <a:gd name="T49" fmla="*/ 2752 h 7273"/>
                <a:gd name="T50" fmla="*/ 2620 w 9455"/>
                <a:gd name="T51" fmla="*/ 3668 h 7273"/>
                <a:gd name="T52" fmla="*/ 2707 w 9455"/>
                <a:gd name="T53" fmla="*/ 4498 h 7273"/>
                <a:gd name="T54" fmla="*/ 4366 w 9455"/>
                <a:gd name="T55" fmla="*/ 4498 h 7273"/>
                <a:gd name="T56" fmla="*/ 6048 w 9455"/>
                <a:gd name="T57" fmla="*/ 4498 h 7273"/>
                <a:gd name="T58" fmla="*/ 6877 w 9455"/>
                <a:gd name="T59" fmla="*/ 4433 h 7273"/>
                <a:gd name="T60" fmla="*/ 6877 w 9455"/>
                <a:gd name="T61" fmla="*/ 2752 h 7273"/>
                <a:gd name="T62" fmla="*/ 6790 w 9455"/>
                <a:gd name="T63" fmla="*/ 1921 h 7273"/>
                <a:gd name="T64" fmla="*/ 5130 w 9455"/>
                <a:gd name="T65" fmla="*/ 1921 h 7273"/>
                <a:gd name="T66" fmla="*/ 3449 w 9455"/>
                <a:gd name="T67" fmla="*/ 1921 h 7273"/>
                <a:gd name="T68" fmla="*/ 1790 w 9455"/>
                <a:gd name="T69" fmla="*/ 1921 h 7273"/>
                <a:gd name="T70" fmla="*/ 1790 w 9455"/>
                <a:gd name="T71" fmla="*/ 2839 h 7273"/>
                <a:gd name="T72" fmla="*/ 1790 w 9455"/>
                <a:gd name="T73" fmla="*/ 4498 h 7273"/>
                <a:gd name="T74" fmla="*/ 1877 w 9455"/>
                <a:gd name="T75" fmla="*/ 5328 h 7273"/>
                <a:gd name="T76" fmla="*/ 3536 w 9455"/>
                <a:gd name="T77" fmla="*/ 5328 h 7273"/>
                <a:gd name="T78" fmla="*/ 5196 w 9455"/>
                <a:gd name="T79" fmla="*/ 5328 h 7273"/>
                <a:gd name="T80" fmla="*/ 6877 w 9455"/>
                <a:gd name="T81" fmla="*/ 5328 h 7273"/>
                <a:gd name="T82" fmla="*/ 7685 w 9455"/>
                <a:gd name="T83" fmla="*/ 5263 h 7273"/>
                <a:gd name="T84" fmla="*/ 7685 w 9455"/>
                <a:gd name="T85" fmla="*/ 3581 h 7273"/>
                <a:gd name="T86" fmla="*/ 7685 w 9455"/>
                <a:gd name="T87" fmla="*/ 1921 h 7273"/>
                <a:gd name="T88" fmla="*/ 6790 w 9455"/>
                <a:gd name="T89" fmla="*/ 328 h 7273"/>
                <a:gd name="T90" fmla="*/ 5130 w 9455"/>
                <a:gd name="T91" fmla="*/ 328 h 7273"/>
                <a:gd name="T92" fmla="*/ 3449 w 9455"/>
                <a:gd name="T93" fmla="*/ 328 h 7273"/>
                <a:gd name="T94" fmla="*/ 1790 w 9455"/>
                <a:gd name="T95" fmla="*/ 328 h 7273"/>
                <a:gd name="T96" fmla="*/ 196 w 9455"/>
                <a:gd name="T97" fmla="*/ 1158 h 7273"/>
                <a:gd name="T98" fmla="*/ 196 w 9455"/>
                <a:gd name="T99" fmla="*/ 2839 h 7273"/>
                <a:gd name="T100" fmla="*/ 196 w 9455"/>
                <a:gd name="T101" fmla="*/ 4498 h 7273"/>
                <a:gd name="T102" fmla="*/ 196 w 9455"/>
                <a:gd name="T103" fmla="*/ 6922 h 7273"/>
                <a:gd name="T104" fmla="*/ 1877 w 9455"/>
                <a:gd name="T105" fmla="*/ 6922 h 7273"/>
                <a:gd name="T106" fmla="*/ 3536 w 9455"/>
                <a:gd name="T107" fmla="*/ 6922 h 7273"/>
                <a:gd name="T108" fmla="*/ 5196 w 9455"/>
                <a:gd name="T109" fmla="*/ 6922 h 7273"/>
                <a:gd name="T110" fmla="*/ 6877 w 9455"/>
                <a:gd name="T111" fmla="*/ 6922 h 7273"/>
                <a:gd name="T112" fmla="*/ 9279 w 9455"/>
                <a:gd name="T113" fmla="*/ 6922 h 7273"/>
                <a:gd name="T114" fmla="*/ 9279 w 9455"/>
                <a:gd name="T115" fmla="*/ 5263 h 7273"/>
                <a:gd name="T116" fmla="*/ 9279 w 9455"/>
                <a:gd name="T117" fmla="*/ 3581 h 7273"/>
                <a:gd name="T118" fmla="*/ 9279 w 9455"/>
                <a:gd name="T119" fmla="*/ 1921 h 7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455" h="7273">
                  <a:moveTo>
                    <a:pt x="9454" y="328"/>
                  </a:moveTo>
                  <a:lnTo>
                    <a:pt x="9454" y="240"/>
                  </a:lnTo>
                  <a:lnTo>
                    <a:pt x="9345" y="240"/>
                  </a:lnTo>
                  <a:lnTo>
                    <a:pt x="9345" y="0"/>
                  </a:lnTo>
                  <a:lnTo>
                    <a:pt x="9279" y="0"/>
                  </a:lnTo>
                  <a:lnTo>
                    <a:pt x="9279" y="240"/>
                  </a:lnTo>
                  <a:lnTo>
                    <a:pt x="8515" y="240"/>
                  </a:lnTo>
                  <a:lnTo>
                    <a:pt x="8515" y="0"/>
                  </a:lnTo>
                  <a:lnTo>
                    <a:pt x="8449" y="0"/>
                  </a:lnTo>
                  <a:lnTo>
                    <a:pt x="8449" y="240"/>
                  </a:lnTo>
                  <a:lnTo>
                    <a:pt x="7685" y="240"/>
                  </a:lnTo>
                  <a:lnTo>
                    <a:pt x="7685" y="0"/>
                  </a:lnTo>
                  <a:lnTo>
                    <a:pt x="7598" y="0"/>
                  </a:lnTo>
                  <a:lnTo>
                    <a:pt x="7598" y="240"/>
                  </a:lnTo>
                  <a:lnTo>
                    <a:pt x="6877" y="240"/>
                  </a:lnTo>
                  <a:lnTo>
                    <a:pt x="6877" y="0"/>
                  </a:lnTo>
                  <a:lnTo>
                    <a:pt x="6790" y="0"/>
                  </a:lnTo>
                  <a:lnTo>
                    <a:pt x="6790" y="240"/>
                  </a:lnTo>
                  <a:lnTo>
                    <a:pt x="6048" y="240"/>
                  </a:lnTo>
                  <a:lnTo>
                    <a:pt x="6048" y="0"/>
                  </a:lnTo>
                  <a:lnTo>
                    <a:pt x="5960" y="0"/>
                  </a:lnTo>
                  <a:lnTo>
                    <a:pt x="5960" y="240"/>
                  </a:lnTo>
                  <a:lnTo>
                    <a:pt x="5196" y="240"/>
                  </a:lnTo>
                  <a:lnTo>
                    <a:pt x="5196" y="0"/>
                  </a:lnTo>
                  <a:lnTo>
                    <a:pt x="5130" y="0"/>
                  </a:lnTo>
                  <a:lnTo>
                    <a:pt x="5130" y="240"/>
                  </a:lnTo>
                  <a:lnTo>
                    <a:pt x="4366" y="240"/>
                  </a:lnTo>
                  <a:lnTo>
                    <a:pt x="4366" y="0"/>
                  </a:lnTo>
                  <a:lnTo>
                    <a:pt x="4301" y="0"/>
                  </a:lnTo>
                  <a:lnTo>
                    <a:pt x="4301" y="240"/>
                  </a:lnTo>
                  <a:lnTo>
                    <a:pt x="3536" y="240"/>
                  </a:lnTo>
                  <a:lnTo>
                    <a:pt x="3536" y="0"/>
                  </a:lnTo>
                  <a:lnTo>
                    <a:pt x="3449" y="0"/>
                  </a:lnTo>
                  <a:lnTo>
                    <a:pt x="3449" y="240"/>
                  </a:lnTo>
                  <a:lnTo>
                    <a:pt x="2707" y="240"/>
                  </a:lnTo>
                  <a:lnTo>
                    <a:pt x="2707" y="0"/>
                  </a:lnTo>
                  <a:lnTo>
                    <a:pt x="2620" y="0"/>
                  </a:lnTo>
                  <a:lnTo>
                    <a:pt x="2620" y="240"/>
                  </a:lnTo>
                  <a:lnTo>
                    <a:pt x="1877" y="240"/>
                  </a:lnTo>
                  <a:lnTo>
                    <a:pt x="1877" y="0"/>
                  </a:lnTo>
                  <a:lnTo>
                    <a:pt x="1790" y="0"/>
                  </a:lnTo>
                  <a:lnTo>
                    <a:pt x="1790" y="240"/>
                  </a:lnTo>
                  <a:lnTo>
                    <a:pt x="1025" y="240"/>
                  </a:lnTo>
                  <a:lnTo>
                    <a:pt x="1025" y="0"/>
                  </a:lnTo>
                  <a:lnTo>
                    <a:pt x="960" y="0"/>
                  </a:lnTo>
                  <a:lnTo>
                    <a:pt x="960" y="240"/>
                  </a:lnTo>
                  <a:lnTo>
                    <a:pt x="196" y="240"/>
                  </a:lnTo>
                  <a:lnTo>
                    <a:pt x="196" y="0"/>
                  </a:lnTo>
                  <a:lnTo>
                    <a:pt x="130" y="0"/>
                  </a:lnTo>
                  <a:lnTo>
                    <a:pt x="130" y="240"/>
                  </a:lnTo>
                  <a:lnTo>
                    <a:pt x="0" y="240"/>
                  </a:lnTo>
                  <a:lnTo>
                    <a:pt x="0" y="328"/>
                  </a:lnTo>
                  <a:lnTo>
                    <a:pt x="130" y="328"/>
                  </a:lnTo>
                  <a:lnTo>
                    <a:pt x="130" y="1092"/>
                  </a:lnTo>
                  <a:lnTo>
                    <a:pt x="0" y="1092"/>
                  </a:lnTo>
                  <a:lnTo>
                    <a:pt x="0" y="1158"/>
                  </a:lnTo>
                  <a:lnTo>
                    <a:pt x="130" y="1158"/>
                  </a:lnTo>
                  <a:lnTo>
                    <a:pt x="130" y="1921"/>
                  </a:lnTo>
                  <a:lnTo>
                    <a:pt x="0" y="1921"/>
                  </a:lnTo>
                  <a:lnTo>
                    <a:pt x="0" y="1987"/>
                  </a:lnTo>
                  <a:lnTo>
                    <a:pt x="130" y="1987"/>
                  </a:lnTo>
                  <a:lnTo>
                    <a:pt x="130" y="2752"/>
                  </a:lnTo>
                  <a:lnTo>
                    <a:pt x="0" y="2752"/>
                  </a:lnTo>
                  <a:lnTo>
                    <a:pt x="0" y="2839"/>
                  </a:lnTo>
                  <a:lnTo>
                    <a:pt x="130" y="2839"/>
                  </a:lnTo>
                  <a:lnTo>
                    <a:pt x="130" y="3581"/>
                  </a:lnTo>
                  <a:lnTo>
                    <a:pt x="0" y="3581"/>
                  </a:lnTo>
                  <a:lnTo>
                    <a:pt x="0" y="3668"/>
                  </a:lnTo>
                  <a:lnTo>
                    <a:pt x="130" y="3668"/>
                  </a:lnTo>
                  <a:lnTo>
                    <a:pt x="130" y="4433"/>
                  </a:lnTo>
                  <a:lnTo>
                    <a:pt x="0" y="4433"/>
                  </a:lnTo>
                  <a:lnTo>
                    <a:pt x="0" y="4498"/>
                  </a:lnTo>
                  <a:lnTo>
                    <a:pt x="130" y="4498"/>
                  </a:lnTo>
                  <a:lnTo>
                    <a:pt x="130" y="5263"/>
                  </a:lnTo>
                  <a:lnTo>
                    <a:pt x="0" y="5263"/>
                  </a:lnTo>
                  <a:lnTo>
                    <a:pt x="0" y="5328"/>
                  </a:lnTo>
                  <a:lnTo>
                    <a:pt x="130" y="5328"/>
                  </a:lnTo>
                  <a:lnTo>
                    <a:pt x="130" y="6092"/>
                  </a:lnTo>
                  <a:lnTo>
                    <a:pt x="0" y="6092"/>
                  </a:lnTo>
                  <a:lnTo>
                    <a:pt x="0" y="6179"/>
                  </a:lnTo>
                  <a:lnTo>
                    <a:pt x="130" y="6179"/>
                  </a:lnTo>
                  <a:lnTo>
                    <a:pt x="130" y="6922"/>
                  </a:lnTo>
                  <a:lnTo>
                    <a:pt x="0" y="6922"/>
                  </a:lnTo>
                  <a:lnTo>
                    <a:pt x="0" y="7010"/>
                  </a:lnTo>
                  <a:lnTo>
                    <a:pt x="130" y="7010"/>
                  </a:lnTo>
                  <a:lnTo>
                    <a:pt x="130" y="7272"/>
                  </a:lnTo>
                  <a:lnTo>
                    <a:pt x="196" y="7272"/>
                  </a:lnTo>
                  <a:lnTo>
                    <a:pt x="196" y="7010"/>
                  </a:lnTo>
                  <a:lnTo>
                    <a:pt x="960" y="7010"/>
                  </a:lnTo>
                  <a:lnTo>
                    <a:pt x="960" y="7272"/>
                  </a:lnTo>
                  <a:lnTo>
                    <a:pt x="1025" y="7272"/>
                  </a:lnTo>
                  <a:lnTo>
                    <a:pt x="1025" y="7010"/>
                  </a:lnTo>
                  <a:lnTo>
                    <a:pt x="1790" y="7010"/>
                  </a:lnTo>
                  <a:lnTo>
                    <a:pt x="1790" y="7272"/>
                  </a:lnTo>
                  <a:lnTo>
                    <a:pt x="1877" y="7272"/>
                  </a:lnTo>
                  <a:lnTo>
                    <a:pt x="1877" y="7010"/>
                  </a:lnTo>
                  <a:lnTo>
                    <a:pt x="2620" y="7010"/>
                  </a:lnTo>
                  <a:lnTo>
                    <a:pt x="2620" y="7272"/>
                  </a:lnTo>
                  <a:lnTo>
                    <a:pt x="2707" y="7272"/>
                  </a:lnTo>
                  <a:lnTo>
                    <a:pt x="2707" y="7010"/>
                  </a:lnTo>
                  <a:lnTo>
                    <a:pt x="3449" y="7010"/>
                  </a:lnTo>
                  <a:lnTo>
                    <a:pt x="3449" y="7272"/>
                  </a:lnTo>
                  <a:lnTo>
                    <a:pt x="3536" y="7272"/>
                  </a:lnTo>
                  <a:lnTo>
                    <a:pt x="3536" y="7010"/>
                  </a:lnTo>
                  <a:lnTo>
                    <a:pt x="4301" y="7010"/>
                  </a:lnTo>
                  <a:lnTo>
                    <a:pt x="4301" y="7272"/>
                  </a:lnTo>
                  <a:lnTo>
                    <a:pt x="4366" y="7272"/>
                  </a:lnTo>
                  <a:lnTo>
                    <a:pt x="4366" y="7010"/>
                  </a:lnTo>
                  <a:lnTo>
                    <a:pt x="5130" y="7010"/>
                  </a:lnTo>
                  <a:lnTo>
                    <a:pt x="5130" y="7272"/>
                  </a:lnTo>
                  <a:lnTo>
                    <a:pt x="5196" y="7272"/>
                  </a:lnTo>
                  <a:lnTo>
                    <a:pt x="5196" y="7010"/>
                  </a:lnTo>
                  <a:lnTo>
                    <a:pt x="5960" y="7010"/>
                  </a:lnTo>
                  <a:lnTo>
                    <a:pt x="5960" y="7272"/>
                  </a:lnTo>
                  <a:lnTo>
                    <a:pt x="6048" y="7272"/>
                  </a:lnTo>
                  <a:lnTo>
                    <a:pt x="6048" y="7010"/>
                  </a:lnTo>
                  <a:lnTo>
                    <a:pt x="6790" y="7010"/>
                  </a:lnTo>
                  <a:lnTo>
                    <a:pt x="6790" y="7272"/>
                  </a:lnTo>
                  <a:lnTo>
                    <a:pt x="6877" y="7272"/>
                  </a:lnTo>
                  <a:lnTo>
                    <a:pt x="6877" y="7010"/>
                  </a:lnTo>
                  <a:lnTo>
                    <a:pt x="7598" y="7010"/>
                  </a:lnTo>
                  <a:lnTo>
                    <a:pt x="7598" y="7272"/>
                  </a:lnTo>
                  <a:lnTo>
                    <a:pt x="7685" y="7272"/>
                  </a:lnTo>
                  <a:lnTo>
                    <a:pt x="7685" y="7010"/>
                  </a:lnTo>
                  <a:lnTo>
                    <a:pt x="8449" y="7010"/>
                  </a:lnTo>
                  <a:lnTo>
                    <a:pt x="8449" y="7272"/>
                  </a:lnTo>
                  <a:lnTo>
                    <a:pt x="8515" y="7272"/>
                  </a:lnTo>
                  <a:lnTo>
                    <a:pt x="8515" y="7010"/>
                  </a:lnTo>
                  <a:lnTo>
                    <a:pt x="9279" y="7010"/>
                  </a:lnTo>
                  <a:lnTo>
                    <a:pt x="9279" y="7272"/>
                  </a:lnTo>
                  <a:lnTo>
                    <a:pt x="9345" y="7272"/>
                  </a:lnTo>
                  <a:lnTo>
                    <a:pt x="9345" y="7010"/>
                  </a:lnTo>
                  <a:lnTo>
                    <a:pt x="9454" y="7010"/>
                  </a:lnTo>
                  <a:lnTo>
                    <a:pt x="9454" y="6922"/>
                  </a:lnTo>
                  <a:lnTo>
                    <a:pt x="9345" y="6922"/>
                  </a:lnTo>
                  <a:lnTo>
                    <a:pt x="9345" y="6179"/>
                  </a:lnTo>
                  <a:lnTo>
                    <a:pt x="9454" y="6179"/>
                  </a:lnTo>
                  <a:lnTo>
                    <a:pt x="9454" y="6092"/>
                  </a:lnTo>
                  <a:lnTo>
                    <a:pt x="9345" y="6092"/>
                  </a:lnTo>
                  <a:lnTo>
                    <a:pt x="9345" y="5328"/>
                  </a:lnTo>
                  <a:lnTo>
                    <a:pt x="9454" y="5328"/>
                  </a:lnTo>
                  <a:lnTo>
                    <a:pt x="9454" y="5263"/>
                  </a:lnTo>
                  <a:lnTo>
                    <a:pt x="9345" y="5263"/>
                  </a:lnTo>
                  <a:lnTo>
                    <a:pt x="9345" y="4498"/>
                  </a:lnTo>
                  <a:lnTo>
                    <a:pt x="9454" y="4498"/>
                  </a:lnTo>
                  <a:lnTo>
                    <a:pt x="9454" y="4433"/>
                  </a:lnTo>
                  <a:lnTo>
                    <a:pt x="9345" y="4433"/>
                  </a:lnTo>
                  <a:lnTo>
                    <a:pt x="9345" y="3668"/>
                  </a:lnTo>
                  <a:lnTo>
                    <a:pt x="9454" y="3668"/>
                  </a:lnTo>
                  <a:lnTo>
                    <a:pt x="9454" y="3581"/>
                  </a:lnTo>
                  <a:lnTo>
                    <a:pt x="9345" y="3581"/>
                  </a:lnTo>
                  <a:lnTo>
                    <a:pt x="9345" y="2839"/>
                  </a:lnTo>
                  <a:lnTo>
                    <a:pt x="9454" y="2839"/>
                  </a:lnTo>
                  <a:lnTo>
                    <a:pt x="9454" y="2752"/>
                  </a:lnTo>
                  <a:lnTo>
                    <a:pt x="9345" y="2752"/>
                  </a:lnTo>
                  <a:lnTo>
                    <a:pt x="9345" y="1987"/>
                  </a:lnTo>
                  <a:lnTo>
                    <a:pt x="9454" y="1987"/>
                  </a:lnTo>
                  <a:lnTo>
                    <a:pt x="9454" y="1921"/>
                  </a:lnTo>
                  <a:lnTo>
                    <a:pt x="9345" y="1921"/>
                  </a:lnTo>
                  <a:lnTo>
                    <a:pt x="9345" y="1158"/>
                  </a:lnTo>
                  <a:lnTo>
                    <a:pt x="9454" y="1158"/>
                  </a:lnTo>
                  <a:lnTo>
                    <a:pt x="9454" y="1092"/>
                  </a:lnTo>
                  <a:lnTo>
                    <a:pt x="9345" y="1092"/>
                  </a:lnTo>
                  <a:lnTo>
                    <a:pt x="9345" y="328"/>
                  </a:lnTo>
                  <a:lnTo>
                    <a:pt x="9454" y="328"/>
                  </a:lnTo>
                  <a:close/>
                  <a:moveTo>
                    <a:pt x="8449" y="328"/>
                  </a:moveTo>
                  <a:lnTo>
                    <a:pt x="8449" y="1092"/>
                  </a:lnTo>
                  <a:lnTo>
                    <a:pt x="7685" y="1092"/>
                  </a:lnTo>
                  <a:lnTo>
                    <a:pt x="7685" y="328"/>
                  </a:lnTo>
                  <a:lnTo>
                    <a:pt x="8449" y="328"/>
                  </a:lnTo>
                  <a:close/>
                  <a:moveTo>
                    <a:pt x="5130" y="3581"/>
                  </a:moveTo>
                  <a:lnTo>
                    <a:pt x="4366" y="3581"/>
                  </a:lnTo>
                  <a:lnTo>
                    <a:pt x="4366" y="2839"/>
                  </a:lnTo>
                  <a:lnTo>
                    <a:pt x="5130" y="2839"/>
                  </a:lnTo>
                  <a:lnTo>
                    <a:pt x="5130" y="3581"/>
                  </a:lnTo>
                  <a:close/>
                  <a:moveTo>
                    <a:pt x="5196" y="2839"/>
                  </a:moveTo>
                  <a:lnTo>
                    <a:pt x="5960" y="2839"/>
                  </a:lnTo>
                  <a:lnTo>
                    <a:pt x="5960" y="3581"/>
                  </a:lnTo>
                  <a:lnTo>
                    <a:pt x="5196" y="3581"/>
                  </a:lnTo>
                  <a:lnTo>
                    <a:pt x="5196" y="2839"/>
                  </a:lnTo>
                  <a:close/>
                  <a:moveTo>
                    <a:pt x="4301" y="3581"/>
                  </a:moveTo>
                  <a:lnTo>
                    <a:pt x="3536" y="3581"/>
                  </a:lnTo>
                  <a:lnTo>
                    <a:pt x="3536" y="2839"/>
                  </a:lnTo>
                  <a:lnTo>
                    <a:pt x="4301" y="2839"/>
                  </a:lnTo>
                  <a:lnTo>
                    <a:pt x="4301" y="3581"/>
                  </a:lnTo>
                  <a:close/>
                  <a:moveTo>
                    <a:pt x="3449" y="3581"/>
                  </a:moveTo>
                  <a:lnTo>
                    <a:pt x="2707" y="3581"/>
                  </a:lnTo>
                  <a:lnTo>
                    <a:pt x="2707" y="2839"/>
                  </a:lnTo>
                  <a:lnTo>
                    <a:pt x="3449" y="2839"/>
                  </a:lnTo>
                  <a:lnTo>
                    <a:pt x="3449" y="3581"/>
                  </a:lnTo>
                  <a:close/>
                  <a:moveTo>
                    <a:pt x="3449" y="3668"/>
                  </a:moveTo>
                  <a:lnTo>
                    <a:pt x="3449" y="4433"/>
                  </a:lnTo>
                  <a:lnTo>
                    <a:pt x="2707" y="4433"/>
                  </a:lnTo>
                  <a:lnTo>
                    <a:pt x="2707" y="3668"/>
                  </a:lnTo>
                  <a:lnTo>
                    <a:pt x="3449" y="3668"/>
                  </a:lnTo>
                  <a:close/>
                  <a:moveTo>
                    <a:pt x="3536" y="3668"/>
                  </a:moveTo>
                  <a:lnTo>
                    <a:pt x="4301" y="3668"/>
                  </a:lnTo>
                  <a:lnTo>
                    <a:pt x="4301" y="4433"/>
                  </a:lnTo>
                  <a:lnTo>
                    <a:pt x="3536" y="4433"/>
                  </a:lnTo>
                  <a:lnTo>
                    <a:pt x="3536" y="3668"/>
                  </a:lnTo>
                  <a:close/>
                  <a:moveTo>
                    <a:pt x="4366" y="3668"/>
                  </a:moveTo>
                  <a:lnTo>
                    <a:pt x="5130" y="3668"/>
                  </a:lnTo>
                  <a:lnTo>
                    <a:pt x="5130" y="4433"/>
                  </a:lnTo>
                  <a:lnTo>
                    <a:pt x="4366" y="4433"/>
                  </a:lnTo>
                  <a:lnTo>
                    <a:pt x="4366" y="3668"/>
                  </a:lnTo>
                  <a:close/>
                  <a:moveTo>
                    <a:pt x="5196" y="3668"/>
                  </a:moveTo>
                  <a:lnTo>
                    <a:pt x="5960" y="3668"/>
                  </a:lnTo>
                  <a:lnTo>
                    <a:pt x="5960" y="4433"/>
                  </a:lnTo>
                  <a:lnTo>
                    <a:pt x="5196" y="4433"/>
                  </a:lnTo>
                  <a:lnTo>
                    <a:pt x="5196" y="3668"/>
                  </a:lnTo>
                  <a:close/>
                  <a:moveTo>
                    <a:pt x="6048" y="3668"/>
                  </a:moveTo>
                  <a:lnTo>
                    <a:pt x="6790" y="3668"/>
                  </a:lnTo>
                  <a:lnTo>
                    <a:pt x="6790" y="4433"/>
                  </a:lnTo>
                  <a:lnTo>
                    <a:pt x="6048" y="4433"/>
                  </a:lnTo>
                  <a:lnTo>
                    <a:pt x="6048" y="3668"/>
                  </a:lnTo>
                  <a:close/>
                  <a:moveTo>
                    <a:pt x="6048" y="3581"/>
                  </a:moveTo>
                  <a:lnTo>
                    <a:pt x="6048" y="2839"/>
                  </a:lnTo>
                  <a:lnTo>
                    <a:pt x="6790" y="2839"/>
                  </a:lnTo>
                  <a:lnTo>
                    <a:pt x="6790" y="3581"/>
                  </a:lnTo>
                  <a:lnTo>
                    <a:pt x="6048" y="3581"/>
                  </a:lnTo>
                  <a:close/>
                  <a:moveTo>
                    <a:pt x="6048" y="2752"/>
                  </a:moveTo>
                  <a:lnTo>
                    <a:pt x="6048" y="1987"/>
                  </a:lnTo>
                  <a:lnTo>
                    <a:pt x="6790" y="1987"/>
                  </a:lnTo>
                  <a:lnTo>
                    <a:pt x="6790" y="2752"/>
                  </a:lnTo>
                  <a:lnTo>
                    <a:pt x="6048" y="2752"/>
                  </a:lnTo>
                  <a:close/>
                  <a:moveTo>
                    <a:pt x="5960" y="2752"/>
                  </a:moveTo>
                  <a:lnTo>
                    <a:pt x="5196" y="2752"/>
                  </a:lnTo>
                  <a:lnTo>
                    <a:pt x="5196" y="1987"/>
                  </a:lnTo>
                  <a:lnTo>
                    <a:pt x="5960" y="1987"/>
                  </a:lnTo>
                  <a:lnTo>
                    <a:pt x="5960" y="2752"/>
                  </a:lnTo>
                  <a:close/>
                  <a:moveTo>
                    <a:pt x="5130" y="2752"/>
                  </a:moveTo>
                  <a:lnTo>
                    <a:pt x="4366" y="2752"/>
                  </a:lnTo>
                  <a:lnTo>
                    <a:pt x="4366" y="1987"/>
                  </a:lnTo>
                  <a:lnTo>
                    <a:pt x="5130" y="1987"/>
                  </a:lnTo>
                  <a:lnTo>
                    <a:pt x="5130" y="2752"/>
                  </a:lnTo>
                  <a:close/>
                  <a:moveTo>
                    <a:pt x="4301" y="2752"/>
                  </a:moveTo>
                  <a:lnTo>
                    <a:pt x="3536" y="2752"/>
                  </a:lnTo>
                  <a:lnTo>
                    <a:pt x="3536" y="1987"/>
                  </a:lnTo>
                  <a:lnTo>
                    <a:pt x="4301" y="1987"/>
                  </a:lnTo>
                  <a:lnTo>
                    <a:pt x="4301" y="2752"/>
                  </a:lnTo>
                  <a:close/>
                  <a:moveTo>
                    <a:pt x="3449" y="2752"/>
                  </a:moveTo>
                  <a:lnTo>
                    <a:pt x="2707" y="2752"/>
                  </a:lnTo>
                  <a:lnTo>
                    <a:pt x="2707" y="1987"/>
                  </a:lnTo>
                  <a:lnTo>
                    <a:pt x="3449" y="1987"/>
                  </a:lnTo>
                  <a:lnTo>
                    <a:pt x="3449" y="2752"/>
                  </a:lnTo>
                  <a:close/>
                  <a:moveTo>
                    <a:pt x="2620" y="2752"/>
                  </a:moveTo>
                  <a:lnTo>
                    <a:pt x="1877" y="2752"/>
                  </a:lnTo>
                  <a:lnTo>
                    <a:pt x="1877" y="1987"/>
                  </a:lnTo>
                  <a:lnTo>
                    <a:pt x="2620" y="1987"/>
                  </a:lnTo>
                  <a:lnTo>
                    <a:pt x="2620" y="2752"/>
                  </a:lnTo>
                  <a:close/>
                  <a:moveTo>
                    <a:pt x="2620" y="2839"/>
                  </a:moveTo>
                  <a:lnTo>
                    <a:pt x="2620" y="3581"/>
                  </a:lnTo>
                  <a:lnTo>
                    <a:pt x="1877" y="3581"/>
                  </a:lnTo>
                  <a:lnTo>
                    <a:pt x="1877" y="2839"/>
                  </a:lnTo>
                  <a:lnTo>
                    <a:pt x="2620" y="2839"/>
                  </a:lnTo>
                  <a:close/>
                  <a:moveTo>
                    <a:pt x="2620" y="3668"/>
                  </a:moveTo>
                  <a:lnTo>
                    <a:pt x="2620" y="4433"/>
                  </a:lnTo>
                  <a:lnTo>
                    <a:pt x="1877" y="4433"/>
                  </a:lnTo>
                  <a:lnTo>
                    <a:pt x="1877" y="3668"/>
                  </a:lnTo>
                  <a:lnTo>
                    <a:pt x="2620" y="3668"/>
                  </a:lnTo>
                  <a:close/>
                  <a:moveTo>
                    <a:pt x="2620" y="4498"/>
                  </a:moveTo>
                  <a:lnTo>
                    <a:pt x="2620" y="5263"/>
                  </a:lnTo>
                  <a:lnTo>
                    <a:pt x="1877" y="5263"/>
                  </a:lnTo>
                  <a:lnTo>
                    <a:pt x="1877" y="4498"/>
                  </a:lnTo>
                  <a:lnTo>
                    <a:pt x="2620" y="4498"/>
                  </a:lnTo>
                  <a:close/>
                  <a:moveTo>
                    <a:pt x="2707" y="4498"/>
                  </a:moveTo>
                  <a:lnTo>
                    <a:pt x="3449" y="4498"/>
                  </a:lnTo>
                  <a:lnTo>
                    <a:pt x="3449" y="5263"/>
                  </a:lnTo>
                  <a:lnTo>
                    <a:pt x="2707" y="5263"/>
                  </a:lnTo>
                  <a:lnTo>
                    <a:pt x="2707" y="4498"/>
                  </a:lnTo>
                  <a:close/>
                  <a:moveTo>
                    <a:pt x="3536" y="4498"/>
                  </a:moveTo>
                  <a:lnTo>
                    <a:pt x="4301" y="4498"/>
                  </a:lnTo>
                  <a:lnTo>
                    <a:pt x="4301" y="5263"/>
                  </a:lnTo>
                  <a:lnTo>
                    <a:pt x="3536" y="5263"/>
                  </a:lnTo>
                  <a:lnTo>
                    <a:pt x="3536" y="4498"/>
                  </a:lnTo>
                  <a:close/>
                  <a:moveTo>
                    <a:pt x="4366" y="4498"/>
                  </a:moveTo>
                  <a:lnTo>
                    <a:pt x="5130" y="4498"/>
                  </a:lnTo>
                  <a:lnTo>
                    <a:pt x="5130" y="5263"/>
                  </a:lnTo>
                  <a:lnTo>
                    <a:pt x="4366" y="5263"/>
                  </a:lnTo>
                  <a:lnTo>
                    <a:pt x="4366" y="4498"/>
                  </a:lnTo>
                  <a:close/>
                  <a:moveTo>
                    <a:pt x="5196" y="4498"/>
                  </a:moveTo>
                  <a:lnTo>
                    <a:pt x="5960" y="4498"/>
                  </a:lnTo>
                  <a:lnTo>
                    <a:pt x="5960" y="5263"/>
                  </a:lnTo>
                  <a:lnTo>
                    <a:pt x="5196" y="5263"/>
                  </a:lnTo>
                  <a:lnTo>
                    <a:pt x="5196" y="4498"/>
                  </a:lnTo>
                  <a:close/>
                  <a:moveTo>
                    <a:pt x="6048" y="4498"/>
                  </a:moveTo>
                  <a:lnTo>
                    <a:pt x="6790" y="4498"/>
                  </a:lnTo>
                  <a:lnTo>
                    <a:pt x="6790" y="5263"/>
                  </a:lnTo>
                  <a:lnTo>
                    <a:pt x="6048" y="5263"/>
                  </a:lnTo>
                  <a:lnTo>
                    <a:pt x="6048" y="4498"/>
                  </a:lnTo>
                  <a:close/>
                  <a:moveTo>
                    <a:pt x="6877" y="4498"/>
                  </a:moveTo>
                  <a:lnTo>
                    <a:pt x="7598" y="4498"/>
                  </a:lnTo>
                  <a:lnTo>
                    <a:pt x="7598" y="5263"/>
                  </a:lnTo>
                  <a:lnTo>
                    <a:pt x="6877" y="5263"/>
                  </a:lnTo>
                  <a:lnTo>
                    <a:pt x="6877" y="4498"/>
                  </a:lnTo>
                  <a:close/>
                  <a:moveTo>
                    <a:pt x="6877" y="4433"/>
                  </a:moveTo>
                  <a:lnTo>
                    <a:pt x="6877" y="3668"/>
                  </a:lnTo>
                  <a:lnTo>
                    <a:pt x="7598" y="3668"/>
                  </a:lnTo>
                  <a:lnTo>
                    <a:pt x="7598" y="4433"/>
                  </a:lnTo>
                  <a:lnTo>
                    <a:pt x="6877" y="4433"/>
                  </a:lnTo>
                  <a:close/>
                  <a:moveTo>
                    <a:pt x="6877" y="3581"/>
                  </a:moveTo>
                  <a:lnTo>
                    <a:pt x="6877" y="2839"/>
                  </a:lnTo>
                  <a:lnTo>
                    <a:pt x="7598" y="2839"/>
                  </a:lnTo>
                  <a:lnTo>
                    <a:pt x="7598" y="3581"/>
                  </a:lnTo>
                  <a:lnTo>
                    <a:pt x="6877" y="3581"/>
                  </a:lnTo>
                  <a:close/>
                  <a:moveTo>
                    <a:pt x="6877" y="2752"/>
                  </a:moveTo>
                  <a:lnTo>
                    <a:pt x="6877" y="1987"/>
                  </a:lnTo>
                  <a:lnTo>
                    <a:pt x="7598" y="1987"/>
                  </a:lnTo>
                  <a:lnTo>
                    <a:pt x="7598" y="2752"/>
                  </a:lnTo>
                  <a:lnTo>
                    <a:pt x="6877" y="2752"/>
                  </a:lnTo>
                  <a:close/>
                  <a:moveTo>
                    <a:pt x="6877" y="1921"/>
                  </a:moveTo>
                  <a:lnTo>
                    <a:pt x="6877" y="1158"/>
                  </a:lnTo>
                  <a:lnTo>
                    <a:pt x="7598" y="1158"/>
                  </a:lnTo>
                  <a:lnTo>
                    <a:pt x="7598" y="1921"/>
                  </a:lnTo>
                  <a:lnTo>
                    <a:pt x="6877" y="1921"/>
                  </a:lnTo>
                  <a:close/>
                  <a:moveTo>
                    <a:pt x="6790" y="1921"/>
                  </a:moveTo>
                  <a:lnTo>
                    <a:pt x="6048" y="1921"/>
                  </a:lnTo>
                  <a:lnTo>
                    <a:pt x="6048" y="1158"/>
                  </a:lnTo>
                  <a:lnTo>
                    <a:pt x="6790" y="1158"/>
                  </a:lnTo>
                  <a:lnTo>
                    <a:pt x="6790" y="1921"/>
                  </a:lnTo>
                  <a:close/>
                  <a:moveTo>
                    <a:pt x="5960" y="1921"/>
                  </a:moveTo>
                  <a:lnTo>
                    <a:pt x="5196" y="1921"/>
                  </a:lnTo>
                  <a:lnTo>
                    <a:pt x="5196" y="1158"/>
                  </a:lnTo>
                  <a:lnTo>
                    <a:pt x="5960" y="1158"/>
                  </a:lnTo>
                  <a:lnTo>
                    <a:pt x="5960" y="1921"/>
                  </a:lnTo>
                  <a:close/>
                  <a:moveTo>
                    <a:pt x="5130" y="1921"/>
                  </a:moveTo>
                  <a:lnTo>
                    <a:pt x="4366" y="1921"/>
                  </a:lnTo>
                  <a:lnTo>
                    <a:pt x="4366" y="1158"/>
                  </a:lnTo>
                  <a:lnTo>
                    <a:pt x="5130" y="1158"/>
                  </a:lnTo>
                  <a:lnTo>
                    <a:pt x="5130" y="1921"/>
                  </a:lnTo>
                  <a:close/>
                  <a:moveTo>
                    <a:pt x="4301" y="1921"/>
                  </a:moveTo>
                  <a:lnTo>
                    <a:pt x="3536" y="1921"/>
                  </a:lnTo>
                  <a:lnTo>
                    <a:pt x="3536" y="1158"/>
                  </a:lnTo>
                  <a:lnTo>
                    <a:pt x="4301" y="1158"/>
                  </a:lnTo>
                  <a:lnTo>
                    <a:pt x="4301" y="1921"/>
                  </a:lnTo>
                  <a:close/>
                  <a:moveTo>
                    <a:pt x="3449" y="1921"/>
                  </a:moveTo>
                  <a:lnTo>
                    <a:pt x="2707" y="1921"/>
                  </a:lnTo>
                  <a:lnTo>
                    <a:pt x="2707" y="1158"/>
                  </a:lnTo>
                  <a:lnTo>
                    <a:pt x="3449" y="1158"/>
                  </a:lnTo>
                  <a:lnTo>
                    <a:pt x="3449" y="1921"/>
                  </a:lnTo>
                  <a:close/>
                  <a:moveTo>
                    <a:pt x="2620" y="1921"/>
                  </a:moveTo>
                  <a:lnTo>
                    <a:pt x="1877" y="1921"/>
                  </a:lnTo>
                  <a:lnTo>
                    <a:pt x="1877" y="1158"/>
                  </a:lnTo>
                  <a:lnTo>
                    <a:pt x="2620" y="1158"/>
                  </a:lnTo>
                  <a:lnTo>
                    <a:pt x="2620" y="1921"/>
                  </a:lnTo>
                  <a:close/>
                  <a:moveTo>
                    <a:pt x="1790" y="1921"/>
                  </a:moveTo>
                  <a:lnTo>
                    <a:pt x="1025" y="1921"/>
                  </a:lnTo>
                  <a:lnTo>
                    <a:pt x="1025" y="1158"/>
                  </a:lnTo>
                  <a:lnTo>
                    <a:pt x="1790" y="1158"/>
                  </a:lnTo>
                  <a:lnTo>
                    <a:pt x="1790" y="1921"/>
                  </a:lnTo>
                  <a:close/>
                  <a:moveTo>
                    <a:pt x="1790" y="1987"/>
                  </a:moveTo>
                  <a:lnTo>
                    <a:pt x="1790" y="2752"/>
                  </a:lnTo>
                  <a:lnTo>
                    <a:pt x="1025" y="2752"/>
                  </a:lnTo>
                  <a:lnTo>
                    <a:pt x="1025" y="1987"/>
                  </a:lnTo>
                  <a:lnTo>
                    <a:pt x="1790" y="1987"/>
                  </a:lnTo>
                  <a:close/>
                  <a:moveTo>
                    <a:pt x="1790" y="2839"/>
                  </a:moveTo>
                  <a:lnTo>
                    <a:pt x="1790" y="3581"/>
                  </a:lnTo>
                  <a:lnTo>
                    <a:pt x="1025" y="3581"/>
                  </a:lnTo>
                  <a:lnTo>
                    <a:pt x="1025" y="2839"/>
                  </a:lnTo>
                  <a:lnTo>
                    <a:pt x="1790" y="2839"/>
                  </a:lnTo>
                  <a:close/>
                  <a:moveTo>
                    <a:pt x="1790" y="3668"/>
                  </a:moveTo>
                  <a:lnTo>
                    <a:pt x="1790" y="4433"/>
                  </a:lnTo>
                  <a:lnTo>
                    <a:pt x="1025" y="4433"/>
                  </a:lnTo>
                  <a:lnTo>
                    <a:pt x="1025" y="3668"/>
                  </a:lnTo>
                  <a:lnTo>
                    <a:pt x="1790" y="3668"/>
                  </a:lnTo>
                  <a:close/>
                  <a:moveTo>
                    <a:pt x="1790" y="4498"/>
                  </a:moveTo>
                  <a:lnTo>
                    <a:pt x="1790" y="5263"/>
                  </a:lnTo>
                  <a:lnTo>
                    <a:pt x="1025" y="5263"/>
                  </a:lnTo>
                  <a:lnTo>
                    <a:pt x="1025" y="4498"/>
                  </a:lnTo>
                  <a:lnTo>
                    <a:pt x="1790" y="4498"/>
                  </a:lnTo>
                  <a:close/>
                  <a:moveTo>
                    <a:pt x="1790" y="5328"/>
                  </a:moveTo>
                  <a:lnTo>
                    <a:pt x="1790" y="6092"/>
                  </a:lnTo>
                  <a:lnTo>
                    <a:pt x="1025" y="6092"/>
                  </a:lnTo>
                  <a:lnTo>
                    <a:pt x="1025" y="5328"/>
                  </a:lnTo>
                  <a:lnTo>
                    <a:pt x="1790" y="5328"/>
                  </a:lnTo>
                  <a:close/>
                  <a:moveTo>
                    <a:pt x="1877" y="5328"/>
                  </a:moveTo>
                  <a:lnTo>
                    <a:pt x="2620" y="5328"/>
                  </a:lnTo>
                  <a:lnTo>
                    <a:pt x="2620" y="6092"/>
                  </a:lnTo>
                  <a:lnTo>
                    <a:pt x="1877" y="6092"/>
                  </a:lnTo>
                  <a:lnTo>
                    <a:pt x="1877" y="5328"/>
                  </a:lnTo>
                  <a:close/>
                  <a:moveTo>
                    <a:pt x="2707" y="5328"/>
                  </a:moveTo>
                  <a:lnTo>
                    <a:pt x="3449" y="5328"/>
                  </a:lnTo>
                  <a:lnTo>
                    <a:pt x="3449" y="6092"/>
                  </a:lnTo>
                  <a:lnTo>
                    <a:pt x="2707" y="6092"/>
                  </a:lnTo>
                  <a:lnTo>
                    <a:pt x="2707" y="5328"/>
                  </a:lnTo>
                  <a:close/>
                  <a:moveTo>
                    <a:pt x="3536" y="5328"/>
                  </a:moveTo>
                  <a:lnTo>
                    <a:pt x="4301" y="5328"/>
                  </a:lnTo>
                  <a:lnTo>
                    <a:pt x="4301" y="6092"/>
                  </a:lnTo>
                  <a:lnTo>
                    <a:pt x="3536" y="6092"/>
                  </a:lnTo>
                  <a:lnTo>
                    <a:pt x="3536" y="5328"/>
                  </a:lnTo>
                  <a:close/>
                  <a:moveTo>
                    <a:pt x="4366" y="5328"/>
                  </a:moveTo>
                  <a:lnTo>
                    <a:pt x="5130" y="5328"/>
                  </a:lnTo>
                  <a:lnTo>
                    <a:pt x="5130" y="6092"/>
                  </a:lnTo>
                  <a:lnTo>
                    <a:pt x="4366" y="6092"/>
                  </a:lnTo>
                  <a:lnTo>
                    <a:pt x="4366" y="5328"/>
                  </a:lnTo>
                  <a:close/>
                  <a:moveTo>
                    <a:pt x="5196" y="5328"/>
                  </a:moveTo>
                  <a:lnTo>
                    <a:pt x="5960" y="5328"/>
                  </a:lnTo>
                  <a:lnTo>
                    <a:pt x="5960" y="6092"/>
                  </a:lnTo>
                  <a:lnTo>
                    <a:pt x="5196" y="6092"/>
                  </a:lnTo>
                  <a:lnTo>
                    <a:pt x="5196" y="5328"/>
                  </a:lnTo>
                  <a:close/>
                  <a:moveTo>
                    <a:pt x="6048" y="5328"/>
                  </a:moveTo>
                  <a:lnTo>
                    <a:pt x="6790" y="5328"/>
                  </a:lnTo>
                  <a:lnTo>
                    <a:pt x="6790" y="6092"/>
                  </a:lnTo>
                  <a:lnTo>
                    <a:pt x="6048" y="6092"/>
                  </a:lnTo>
                  <a:lnTo>
                    <a:pt x="6048" y="5328"/>
                  </a:lnTo>
                  <a:close/>
                  <a:moveTo>
                    <a:pt x="6877" y="5328"/>
                  </a:moveTo>
                  <a:lnTo>
                    <a:pt x="7598" y="5328"/>
                  </a:lnTo>
                  <a:lnTo>
                    <a:pt x="7598" y="6092"/>
                  </a:lnTo>
                  <a:lnTo>
                    <a:pt x="6877" y="6092"/>
                  </a:lnTo>
                  <a:lnTo>
                    <a:pt x="6877" y="5328"/>
                  </a:lnTo>
                  <a:close/>
                  <a:moveTo>
                    <a:pt x="7685" y="5328"/>
                  </a:moveTo>
                  <a:lnTo>
                    <a:pt x="8449" y="5328"/>
                  </a:lnTo>
                  <a:lnTo>
                    <a:pt x="8449" y="6092"/>
                  </a:lnTo>
                  <a:lnTo>
                    <a:pt x="7685" y="6092"/>
                  </a:lnTo>
                  <a:lnTo>
                    <a:pt x="7685" y="5328"/>
                  </a:lnTo>
                  <a:close/>
                  <a:moveTo>
                    <a:pt x="7685" y="5263"/>
                  </a:moveTo>
                  <a:lnTo>
                    <a:pt x="7685" y="4498"/>
                  </a:lnTo>
                  <a:lnTo>
                    <a:pt x="8449" y="4498"/>
                  </a:lnTo>
                  <a:lnTo>
                    <a:pt x="8449" y="5263"/>
                  </a:lnTo>
                  <a:lnTo>
                    <a:pt x="7685" y="5263"/>
                  </a:lnTo>
                  <a:close/>
                  <a:moveTo>
                    <a:pt x="7685" y="4433"/>
                  </a:moveTo>
                  <a:lnTo>
                    <a:pt x="7685" y="3668"/>
                  </a:lnTo>
                  <a:lnTo>
                    <a:pt x="8449" y="3668"/>
                  </a:lnTo>
                  <a:lnTo>
                    <a:pt x="8449" y="4433"/>
                  </a:lnTo>
                  <a:lnTo>
                    <a:pt x="7685" y="4433"/>
                  </a:lnTo>
                  <a:close/>
                  <a:moveTo>
                    <a:pt x="7685" y="3581"/>
                  </a:moveTo>
                  <a:lnTo>
                    <a:pt x="7685" y="2839"/>
                  </a:lnTo>
                  <a:lnTo>
                    <a:pt x="8449" y="2839"/>
                  </a:lnTo>
                  <a:lnTo>
                    <a:pt x="8449" y="3581"/>
                  </a:lnTo>
                  <a:lnTo>
                    <a:pt x="7685" y="3581"/>
                  </a:lnTo>
                  <a:close/>
                  <a:moveTo>
                    <a:pt x="7685" y="2752"/>
                  </a:moveTo>
                  <a:lnTo>
                    <a:pt x="7685" y="1987"/>
                  </a:lnTo>
                  <a:lnTo>
                    <a:pt x="8449" y="1987"/>
                  </a:lnTo>
                  <a:lnTo>
                    <a:pt x="8449" y="2752"/>
                  </a:lnTo>
                  <a:lnTo>
                    <a:pt x="7685" y="2752"/>
                  </a:lnTo>
                  <a:close/>
                  <a:moveTo>
                    <a:pt x="7685" y="1921"/>
                  </a:moveTo>
                  <a:lnTo>
                    <a:pt x="7685" y="1158"/>
                  </a:lnTo>
                  <a:lnTo>
                    <a:pt x="8449" y="1158"/>
                  </a:lnTo>
                  <a:lnTo>
                    <a:pt x="8449" y="1921"/>
                  </a:lnTo>
                  <a:lnTo>
                    <a:pt x="7685" y="1921"/>
                  </a:lnTo>
                  <a:close/>
                  <a:moveTo>
                    <a:pt x="7598" y="328"/>
                  </a:moveTo>
                  <a:lnTo>
                    <a:pt x="7598" y="1092"/>
                  </a:lnTo>
                  <a:lnTo>
                    <a:pt x="6877" y="1092"/>
                  </a:lnTo>
                  <a:lnTo>
                    <a:pt x="6877" y="328"/>
                  </a:lnTo>
                  <a:lnTo>
                    <a:pt x="7598" y="328"/>
                  </a:lnTo>
                  <a:close/>
                  <a:moveTo>
                    <a:pt x="6790" y="328"/>
                  </a:moveTo>
                  <a:lnTo>
                    <a:pt x="6790" y="1092"/>
                  </a:lnTo>
                  <a:lnTo>
                    <a:pt x="6048" y="1092"/>
                  </a:lnTo>
                  <a:lnTo>
                    <a:pt x="6048" y="328"/>
                  </a:lnTo>
                  <a:lnTo>
                    <a:pt x="6790" y="328"/>
                  </a:lnTo>
                  <a:close/>
                  <a:moveTo>
                    <a:pt x="5960" y="328"/>
                  </a:moveTo>
                  <a:lnTo>
                    <a:pt x="5960" y="1092"/>
                  </a:lnTo>
                  <a:lnTo>
                    <a:pt x="5196" y="1092"/>
                  </a:lnTo>
                  <a:lnTo>
                    <a:pt x="5196" y="328"/>
                  </a:lnTo>
                  <a:lnTo>
                    <a:pt x="5960" y="328"/>
                  </a:lnTo>
                  <a:close/>
                  <a:moveTo>
                    <a:pt x="5130" y="328"/>
                  </a:moveTo>
                  <a:lnTo>
                    <a:pt x="5130" y="1092"/>
                  </a:lnTo>
                  <a:lnTo>
                    <a:pt x="4366" y="1092"/>
                  </a:lnTo>
                  <a:lnTo>
                    <a:pt x="4366" y="328"/>
                  </a:lnTo>
                  <a:lnTo>
                    <a:pt x="5130" y="328"/>
                  </a:lnTo>
                  <a:close/>
                  <a:moveTo>
                    <a:pt x="4301" y="328"/>
                  </a:moveTo>
                  <a:lnTo>
                    <a:pt x="4301" y="1092"/>
                  </a:lnTo>
                  <a:lnTo>
                    <a:pt x="3536" y="1092"/>
                  </a:lnTo>
                  <a:lnTo>
                    <a:pt x="3536" y="328"/>
                  </a:lnTo>
                  <a:lnTo>
                    <a:pt x="4301" y="328"/>
                  </a:lnTo>
                  <a:close/>
                  <a:moveTo>
                    <a:pt x="3449" y="328"/>
                  </a:moveTo>
                  <a:lnTo>
                    <a:pt x="3449" y="1092"/>
                  </a:lnTo>
                  <a:lnTo>
                    <a:pt x="2707" y="1092"/>
                  </a:lnTo>
                  <a:lnTo>
                    <a:pt x="2707" y="328"/>
                  </a:lnTo>
                  <a:lnTo>
                    <a:pt x="3449" y="328"/>
                  </a:lnTo>
                  <a:close/>
                  <a:moveTo>
                    <a:pt x="2620" y="328"/>
                  </a:moveTo>
                  <a:lnTo>
                    <a:pt x="2620" y="1092"/>
                  </a:lnTo>
                  <a:lnTo>
                    <a:pt x="1877" y="1092"/>
                  </a:lnTo>
                  <a:lnTo>
                    <a:pt x="1877" y="328"/>
                  </a:lnTo>
                  <a:lnTo>
                    <a:pt x="2620" y="328"/>
                  </a:lnTo>
                  <a:close/>
                  <a:moveTo>
                    <a:pt x="1790" y="328"/>
                  </a:moveTo>
                  <a:lnTo>
                    <a:pt x="1790" y="1092"/>
                  </a:lnTo>
                  <a:lnTo>
                    <a:pt x="1025" y="1092"/>
                  </a:lnTo>
                  <a:lnTo>
                    <a:pt x="1025" y="328"/>
                  </a:lnTo>
                  <a:lnTo>
                    <a:pt x="1790" y="328"/>
                  </a:lnTo>
                  <a:close/>
                  <a:moveTo>
                    <a:pt x="196" y="328"/>
                  </a:moveTo>
                  <a:lnTo>
                    <a:pt x="960" y="328"/>
                  </a:lnTo>
                  <a:lnTo>
                    <a:pt x="960" y="1092"/>
                  </a:lnTo>
                  <a:lnTo>
                    <a:pt x="196" y="1092"/>
                  </a:lnTo>
                  <a:lnTo>
                    <a:pt x="196" y="328"/>
                  </a:lnTo>
                  <a:close/>
                  <a:moveTo>
                    <a:pt x="196" y="1158"/>
                  </a:moveTo>
                  <a:lnTo>
                    <a:pt x="960" y="1158"/>
                  </a:lnTo>
                  <a:lnTo>
                    <a:pt x="960" y="1921"/>
                  </a:lnTo>
                  <a:lnTo>
                    <a:pt x="196" y="1921"/>
                  </a:lnTo>
                  <a:lnTo>
                    <a:pt x="196" y="1158"/>
                  </a:lnTo>
                  <a:close/>
                  <a:moveTo>
                    <a:pt x="196" y="1987"/>
                  </a:moveTo>
                  <a:lnTo>
                    <a:pt x="960" y="1987"/>
                  </a:lnTo>
                  <a:lnTo>
                    <a:pt x="960" y="2752"/>
                  </a:lnTo>
                  <a:lnTo>
                    <a:pt x="196" y="2752"/>
                  </a:lnTo>
                  <a:lnTo>
                    <a:pt x="196" y="1987"/>
                  </a:lnTo>
                  <a:close/>
                  <a:moveTo>
                    <a:pt x="196" y="2839"/>
                  </a:moveTo>
                  <a:lnTo>
                    <a:pt x="960" y="2839"/>
                  </a:lnTo>
                  <a:lnTo>
                    <a:pt x="960" y="3581"/>
                  </a:lnTo>
                  <a:lnTo>
                    <a:pt x="196" y="3581"/>
                  </a:lnTo>
                  <a:lnTo>
                    <a:pt x="196" y="2839"/>
                  </a:lnTo>
                  <a:close/>
                  <a:moveTo>
                    <a:pt x="196" y="3668"/>
                  </a:moveTo>
                  <a:lnTo>
                    <a:pt x="960" y="3668"/>
                  </a:lnTo>
                  <a:lnTo>
                    <a:pt x="960" y="4433"/>
                  </a:lnTo>
                  <a:lnTo>
                    <a:pt x="196" y="4433"/>
                  </a:lnTo>
                  <a:lnTo>
                    <a:pt x="196" y="3668"/>
                  </a:lnTo>
                  <a:close/>
                  <a:moveTo>
                    <a:pt x="196" y="4498"/>
                  </a:moveTo>
                  <a:lnTo>
                    <a:pt x="960" y="4498"/>
                  </a:lnTo>
                  <a:lnTo>
                    <a:pt x="960" y="5263"/>
                  </a:lnTo>
                  <a:lnTo>
                    <a:pt x="196" y="5263"/>
                  </a:lnTo>
                  <a:lnTo>
                    <a:pt x="196" y="4498"/>
                  </a:lnTo>
                  <a:close/>
                  <a:moveTo>
                    <a:pt x="196" y="5328"/>
                  </a:moveTo>
                  <a:lnTo>
                    <a:pt x="960" y="5328"/>
                  </a:lnTo>
                  <a:lnTo>
                    <a:pt x="960" y="6092"/>
                  </a:lnTo>
                  <a:lnTo>
                    <a:pt x="196" y="6092"/>
                  </a:lnTo>
                  <a:lnTo>
                    <a:pt x="196" y="5328"/>
                  </a:lnTo>
                  <a:close/>
                  <a:moveTo>
                    <a:pt x="196" y="6922"/>
                  </a:moveTo>
                  <a:lnTo>
                    <a:pt x="196" y="6179"/>
                  </a:lnTo>
                  <a:lnTo>
                    <a:pt x="960" y="6179"/>
                  </a:lnTo>
                  <a:lnTo>
                    <a:pt x="960" y="6922"/>
                  </a:lnTo>
                  <a:lnTo>
                    <a:pt x="196" y="6922"/>
                  </a:lnTo>
                  <a:close/>
                  <a:moveTo>
                    <a:pt x="1025" y="6922"/>
                  </a:moveTo>
                  <a:lnTo>
                    <a:pt x="1025" y="6179"/>
                  </a:lnTo>
                  <a:lnTo>
                    <a:pt x="1790" y="6179"/>
                  </a:lnTo>
                  <a:lnTo>
                    <a:pt x="1790" y="6922"/>
                  </a:lnTo>
                  <a:lnTo>
                    <a:pt x="1025" y="6922"/>
                  </a:lnTo>
                  <a:close/>
                  <a:moveTo>
                    <a:pt x="1877" y="6922"/>
                  </a:moveTo>
                  <a:lnTo>
                    <a:pt x="1877" y="6179"/>
                  </a:lnTo>
                  <a:lnTo>
                    <a:pt x="2620" y="6179"/>
                  </a:lnTo>
                  <a:lnTo>
                    <a:pt x="2620" y="6922"/>
                  </a:lnTo>
                  <a:lnTo>
                    <a:pt x="1877" y="6922"/>
                  </a:lnTo>
                  <a:close/>
                  <a:moveTo>
                    <a:pt x="2707" y="6922"/>
                  </a:moveTo>
                  <a:lnTo>
                    <a:pt x="2707" y="6179"/>
                  </a:lnTo>
                  <a:lnTo>
                    <a:pt x="3449" y="6179"/>
                  </a:lnTo>
                  <a:lnTo>
                    <a:pt x="3449" y="6922"/>
                  </a:lnTo>
                  <a:lnTo>
                    <a:pt x="2707" y="6922"/>
                  </a:lnTo>
                  <a:close/>
                  <a:moveTo>
                    <a:pt x="3536" y="6922"/>
                  </a:moveTo>
                  <a:lnTo>
                    <a:pt x="3536" y="6179"/>
                  </a:lnTo>
                  <a:lnTo>
                    <a:pt x="4301" y="6179"/>
                  </a:lnTo>
                  <a:lnTo>
                    <a:pt x="4301" y="6922"/>
                  </a:lnTo>
                  <a:lnTo>
                    <a:pt x="3536" y="6922"/>
                  </a:lnTo>
                  <a:close/>
                  <a:moveTo>
                    <a:pt x="4366" y="6922"/>
                  </a:moveTo>
                  <a:lnTo>
                    <a:pt x="4366" y="6179"/>
                  </a:lnTo>
                  <a:lnTo>
                    <a:pt x="5130" y="6179"/>
                  </a:lnTo>
                  <a:lnTo>
                    <a:pt x="5130" y="6922"/>
                  </a:lnTo>
                  <a:lnTo>
                    <a:pt x="4366" y="6922"/>
                  </a:lnTo>
                  <a:close/>
                  <a:moveTo>
                    <a:pt x="5196" y="6922"/>
                  </a:moveTo>
                  <a:lnTo>
                    <a:pt x="5196" y="6179"/>
                  </a:lnTo>
                  <a:lnTo>
                    <a:pt x="5960" y="6179"/>
                  </a:lnTo>
                  <a:lnTo>
                    <a:pt x="5960" y="6922"/>
                  </a:lnTo>
                  <a:lnTo>
                    <a:pt x="5196" y="6922"/>
                  </a:lnTo>
                  <a:close/>
                  <a:moveTo>
                    <a:pt x="6048" y="6922"/>
                  </a:moveTo>
                  <a:lnTo>
                    <a:pt x="6048" y="6179"/>
                  </a:lnTo>
                  <a:lnTo>
                    <a:pt x="6790" y="6179"/>
                  </a:lnTo>
                  <a:lnTo>
                    <a:pt x="6790" y="6922"/>
                  </a:lnTo>
                  <a:lnTo>
                    <a:pt x="6048" y="6922"/>
                  </a:lnTo>
                  <a:close/>
                  <a:moveTo>
                    <a:pt x="6877" y="6922"/>
                  </a:moveTo>
                  <a:lnTo>
                    <a:pt x="6877" y="6179"/>
                  </a:lnTo>
                  <a:lnTo>
                    <a:pt x="7598" y="6179"/>
                  </a:lnTo>
                  <a:lnTo>
                    <a:pt x="7598" y="6922"/>
                  </a:lnTo>
                  <a:lnTo>
                    <a:pt x="6877" y="6922"/>
                  </a:lnTo>
                  <a:close/>
                  <a:moveTo>
                    <a:pt x="7685" y="6922"/>
                  </a:moveTo>
                  <a:lnTo>
                    <a:pt x="7685" y="6179"/>
                  </a:lnTo>
                  <a:lnTo>
                    <a:pt x="8449" y="6179"/>
                  </a:lnTo>
                  <a:lnTo>
                    <a:pt x="8449" y="6922"/>
                  </a:lnTo>
                  <a:lnTo>
                    <a:pt x="7685" y="6922"/>
                  </a:lnTo>
                  <a:close/>
                  <a:moveTo>
                    <a:pt x="9279" y="6922"/>
                  </a:moveTo>
                  <a:lnTo>
                    <a:pt x="8515" y="6922"/>
                  </a:lnTo>
                  <a:lnTo>
                    <a:pt x="8515" y="6179"/>
                  </a:lnTo>
                  <a:lnTo>
                    <a:pt x="9279" y="6179"/>
                  </a:lnTo>
                  <a:lnTo>
                    <a:pt x="9279" y="6922"/>
                  </a:lnTo>
                  <a:close/>
                  <a:moveTo>
                    <a:pt x="9279" y="6092"/>
                  </a:moveTo>
                  <a:lnTo>
                    <a:pt x="8515" y="6092"/>
                  </a:lnTo>
                  <a:lnTo>
                    <a:pt x="8515" y="5328"/>
                  </a:lnTo>
                  <a:lnTo>
                    <a:pt x="9279" y="5328"/>
                  </a:lnTo>
                  <a:lnTo>
                    <a:pt x="9279" y="6092"/>
                  </a:lnTo>
                  <a:close/>
                  <a:moveTo>
                    <a:pt x="9279" y="5263"/>
                  </a:moveTo>
                  <a:lnTo>
                    <a:pt x="8515" y="5263"/>
                  </a:lnTo>
                  <a:lnTo>
                    <a:pt x="8515" y="4498"/>
                  </a:lnTo>
                  <a:lnTo>
                    <a:pt x="9279" y="4498"/>
                  </a:lnTo>
                  <a:lnTo>
                    <a:pt x="9279" y="5263"/>
                  </a:lnTo>
                  <a:close/>
                  <a:moveTo>
                    <a:pt x="9279" y="4433"/>
                  </a:moveTo>
                  <a:lnTo>
                    <a:pt x="8515" y="4433"/>
                  </a:lnTo>
                  <a:lnTo>
                    <a:pt x="8515" y="3668"/>
                  </a:lnTo>
                  <a:lnTo>
                    <a:pt x="9279" y="3668"/>
                  </a:lnTo>
                  <a:lnTo>
                    <a:pt x="9279" y="4433"/>
                  </a:lnTo>
                  <a:close/>
                  <a:moveTo>
                    <a:pt x="9279" y="3581"/>
                  </a:moveTo>
                  <a:lnTo>
                    <a:pt x="8515" y="3581"/>
                  </a:lnTo>
                  <a:lnTo>
                    <a:pt x="8515" y="2839"/>
                  </a:lnTo>
                  <a:lnTo>
                    <a:pt x="9279" y="2839"/>
                  </a:lnTo>
                  <a:lnTo>
                    <a:pt x="9279" y="3581"/>
                  </a:lnTo>
                  <a:close/>
                  <a:moveTo>
                    <a:pt x="9279" y="2752"/>
                  </a:moveTo>
                  <a:lnTo>
                    <a:pt x="8515" y="2752"/>
                  </a:lnTo>
                  <a:lnTo>
                    <a:pt x="8515" y="1987"/>
                  </a:lnTo>
                  <a:lnTo>
                    <a:pt x="9279" y="1987"/>
                  </a:lnTo>
                  <a:lnTo>
                    <a:pt x="9279" y="2752"/>
                  </a:lnTo>
                  <a:close/>
                  <a:moveTo>
                    <a:pt x="9279" y="1921"/>
                  </a:moveTo>
                  <a:lnTo>
                    <a:pt x="8515" y="1921"/>
                  </a:lnTo>
                  <a:lnTo>
                    <a:pt x="8515" y="1158"/>
                  </a:lnTo>
                  <a:lnTo>
                    <a:pt x="9279" y="1158"/>
                  </a:lnTo>
                  <a:lnTo>
                    <a:pt x="9279" y="1921"/>
                  </a:lnTo>
                  <a:close/>
                  <a:moveTo>
                    <a:pt x="9279" y="1092"/>
                  </a:moveTo>
                  <a:lnTo>
                    <a:pt x="8515" y="1092"/>
                  </a:lnTo>
                  <a:lnTo>
                    <a:pt x="8515" y="328"/>
                  </a:lnTo>
                  <a:lnTo>
                    <a:pt x="9279" y="328"/>
                  </a:lnTo>
                  <a:lnTo>
                    <a:pt x="9279" y="1092"/>
                  </a:lnTo>
                  <a:close/>
                </a:path>
              </a:pathLst>
            </a:custGeom>
            <a:solidFill>
              <a:srgbClr val="E6E9EB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13"/>
            <p:cNvSpPr>
              <a:spLocks noChangeArrowheads="1"/>
            </p:cNvSpPr>
            <p:nvPr/>
          </p:nvSpPr>
          <p:spPr bwMode="auto">
            <a:xfrm>
              <a:off x="2198688" y="2332038"/>
              <a:ext cx="3363912" cy="1541462"/>
            </a:xfrm>
            <a:custGeom>
              <a:avLst/>
              <a:gdLst>
                <a:gd name="T0" fmla="*/ 65 w 9346"/>
                <a:gd name="T1" fmla="*/ 4279 h 4280"/>
                <a:gd name="T2" fmla="*/ 65 w 9346"/>
                <a:gd name="T3" fmla="*/ 4279 h 4280"/>
                <a:gd name="T4" fmla="*/ 22 w 9346"/>
                <a:gd name="T5" fmla="*/ 4257 h 4280"/>
                <a:gd name="T6" fmla="*/ 22 w 9346"/>
                <a:gd name="T7" fmla="*/ 4191 h 4280"/>
                <a:gd name="T8" fmla="*/ 1681 w 9346"/>
                <a:gd name="T9" fmla="*/ 2510 h 4280"/>
                <a:gd name="T10" fmla="*/ 1769 w 9346"/>
                <a:gd name="T11" fmla="*/ 2510 h 4280"/>
                <a:gd name="T12" fmla="*/ 2532 w 9346"/>
                <a:gd name="T13" fmla="*/ 3209 h 4280"/>
                <a:gd name="T14" fmla="*/ 3341 w 9346"/>
                <a:gd name="T15" fmla="*/ 43 h 4280"/>
                <a:gd name="T16" fmla="*/ 3384 w 9346"/>
                <a:gd name="T17" fmla="*/ 0 h 4280"/>
                <a:gd name="T18" fmla="*/ 3428 w 9346"/>
                <a:gd name="T19" fmla="*/ 21 h 4280"/>
                <a:gd name="T20" fmla="*/ 5065 w 9346"/>
                <a:gd name="T21" fmla="*/ 2445 h 4280"/>
                <a:gd name="T22" fmla="*/ 5851 w 9346"/>
                <a:gd name="T23" fmla="*/ 786 h 4280"/>
                <a:gd name="T24" fmla="*/ 5895 w 9346"/>
                <a:gd name="T25" fmla="*/ 763 h 4280"/>
                <a:gd name="T26" fmla="*/ 5939 w 9346"/>
                <a:gd name="T27" fmla="*/ 786 h 4280"/>
                <a:gd name="T28" fmla="*/ 6790 w 9346"/>
                <a:gd name="T29" fmla="*/ 3995 h 4280"/>
                <a:gd name="T30" fmla="*/ 7489 w 9346"/>
                <a:gd name="T31" fmla="*/ 1703 h 4280"/>
                <a:gd name="T32" fmla="*/ 7533 w 9346"/>
                <a:gd name="T33" fmla="*/ 1659 h 4280"/>
                <a:gd name="T34" fmla="*/ 7598 w 9346"/>
                <a:gd name="T35" fmla="*/ 1703 h 4280"/>
                <a:gd name="T36" fmla="*/ 8362 w 9346"/>
                <a:gd name="T37" fmla="*/ 3187 h 4280"/>
                <a:gd name="T38" fmla="*/ 9236 w 9346"/>
                <a:gd name="T39" fmla="*/ 873 h 4280"/>
                <a:gd name="T40" fmla="*/ 9301 w 9346"/>
                <a:gd name="T41" fmla="*/ 829 h 4280"/>
                <a:gd name="T42" fmla="*/ 9345 w 9346"/>
                <a:gd name="T43" fmla="*/ 895 h 4280"/>
                <a:gd name="T44" fmla="*/ 8428 w 9346"/>
                <a:gd name="T45" fmla="*/ 3340 h 4280"/>
                <a:gd name="T46" fmla="*/ 8384 w 9346"/>
                <a:gd name="T47" fmla="*/ 3362 h 4280"/>
                <a:gd name="T48" fmla="*/ 8341 w 9346"/>
                <a:gd name="T49" fmla="*/ 3340 h 4280"/>
                <a:gd name="T50" fmla="*/ 7555 w 9346"/>
                <a:gd name="T51" fmla="*/ 1856 h 4280"/>
                <a:gd name="T52" fmla="*/ 6856 w 9346"/>
                <a:gd name="T53" fmla="*/ 4191 h 4280"/>
                <a:gd name="T54" fmla="*/ 6790 w 9346"/>
                <a:gd name="T55" fmla="*/ 4235 h 4280"/>
                <a:gd name="T56" fmla="*/ 6747 w 9346"/>
                <a:gd name="T57" fmla="*/ 4191 h 4280"/>
                <a:gd name="T58" fmla="*/ 5895 w 9346"/>
                <a:gd name="T59" fmla="*/ 961 h 4280"/>
                <a:gd name="T60" fmla="*/ 5109 w 9346"/>
                <a:gd name="T61" fmla="*/ 2576 h 4280"/>
                <a:gd name="T62" fmla="*/ 5065 w 9346"/>
                <a:gd name="T63" fmla="*/ 2598 h 4280"/>
                <a:gd name="T64" fmla="*/ 5022 w 9346"/>
                <a:gd name="T65" fmla="*/ 2576 h 4280"/>
                <a:gd name="T66" fmla="*/ 3406 w 9346"/>
                <a:gd name="T67" fmla="*/ 174 h 4280"/>
                <a:gd name="T68" fmla="*/ 2620 w 9346"/>
                <a:gd name="T69" fmla="*/ 3319 h 4280"/>
                <a:gd name="T70" fmla="*/ 2576 w 9346"/>
                <a:gd name="T71" fmla="*/ 3362 h 4280"/>
                <a:gd name="T72" fmla="*/ 2532 w 9346"/>
                <a:gd name="T73" fmla="*/ 3362 h 4280"/>
                <a:gd name="T74" fmla="*/ 1725 w 9346"/>
                <a:gd name="T75" fmla="*/ 2620 h 4280"/>
                <a:gd name="T76" fmla="*/ 87 w 9346"/>
                <a:gd name="T77" fmla="*/ 4257 h 4280"/>
                <a:gd name="T78" fmla="*/ 65 w 9346"/>
                <a:gd name="T79" fmla="*/ 4279 h 4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346" h="4280">
                  <a:moveTo>
                    <a:pt x="65" y="4279"/>
                  </a:moveTo>
                  <a:lnTo>
                    <a:pt x="65" y="4279"/>
                  </a:lnTo>
                  <a:cubicBezTo>
                    <a:pt x="44" y="4279"/>
                    <a:pt x="22" y="4279"/>
                    <a:pt x="22" y="4257"/>
                  </a:cubicBezTo>
                  <a:cubicBezTo>
                    <a:pt x="0" y="4235"/>
                    <a:pt x="0" y="4214"/>
                    <a:pt x="22" y="4191"/>
                  </a:cubicBezTo>
                  <a:cubicBezTo>
                    <a:pt x="1681" y="2510"/>
                    <a:pt x="1681" y="2510"/>
                    <a:pt x="1681" y="2510"/>
                  </a:cubicBezTo>
                  <a:cubicBezTo>
                    <a:pt x="1703" y="2510"/>
                    <a:pt x="1746" y="2489"/>
                    <a:pt x="1769" y="2510"/>
                  </a:cubicBezTo>
                  <a:cubicBezTo>
                    <a:pt x="2532" y="3209"/>
                    <a:pt x="2532" y="3209"/>
                    <a:pt x="2532" y="3209"/>
                  </a:cubicBezTo>
                  <a:cubicBezTo>
                    <a:pt x="3341" y="43"/>
                    <a:pt x="3341" y="43"/>
                    <a:pt x="3341" y="43"/>
                  </a:cubicBezTo>
                  <a:cubicBezTo>
                    <a:pt x="3341" y="21"/>
                    <a:pt x="3362" y="0"/>
                    <a:pt x="3384" y="0"/>
                  </a:cubicBezTo>
                  <a:cubicBezTo>
                    <a:pt x="3406" y="0"/>
                    <a:pt x="3428" y="0"/>
                    <a:pt x="3428" y="21"/>
                  </a:cubicBezTo>
                  <a:cubicBezTo>
                    <a:pt x="5065" y="2445"/>
                    <a:pt x="5065" y="2445"/>
                    <a:pt x="5065" y="2445"/>
                  </a:cubicBezTo>
                  <a:cubicBezTo>
                    <a:pt x="5851" y="786"/>
                    <a:pt x="5851" y="786"/>
                    <a:pt x="5851" y="786"/>
                  </a:cubicBezTo>
                  <a:cubicBezTo>
                    <a:pt x="5851" y="763"/>
                    <a:pt x="5874" y="763"/>
                    <a:pt x="5895" y="763"/>
                  </a:cubicBezTo>
                  <a:cubicBezTo>
                    <a:pt x="5917" y="763"/>
                    <a:pt x="5939" y="786"/>
                    <a:pt x="5939" y="786"/>
                  </a:cubicBezTo>
                  <a:cubicBezTo>
                    <a:pt x="6790" y="3995"/>
                    <a:pt x="6790" y="3995"/>
                    <a:pt x="6790" y="3995"/>
                  </a:cubicBezTo>
                  <a:cubicBezTo>
                    <a:pt x="7489" y="1703"/>
                    <a:pt x="7489" y="1703"/>
                    <a:pt x="7489" y="1703"/>
                  </a:cubicBezTo>
                  <a:cubicBezTo>
                    <a:pt x="7489" y="1681"/>
                    <a:pt x="7511" y="1681"/>
                    <a:pt x="7533" y="1659"/>
                  </a:cubicBezTo>
                  <a:cubicBezTo>
                    <a:pt x="7555" y="1659"/>
                    <a:pt x="7576" y="1681"/>
                    <a:pt x="7598" y="1703"/>
                  </a:cubicBezTo>
                  <a:cubicBezTo>
                    <a:pt x="8362" y="3187"/>
                    <a:pt x="8362" y="3187"/>
                    <a:pt x="8362" y="3187"/>
                  </a:cubicBezTo>
                  <a:cubicBezTo>
                    <a:pt x="9236" y="873"/>
                    <a:pt x="9236" y="873"/>
                    <a:pt x="9236" y="873"/>
                  </a:cubicBezTo>
                  <a:cubicBezTo>
                    <a:pt x="9257" y="851"/>
                    <a:pt x="9280" y="829"/>
                    <a:pt x="9301" y="829"/>
                  </a:cubicBezTo>
                  <a:cubicBezTo>
                    <a:pt x="9323" y="851"/>
                    <a:pt x="9345" y="873"/>
                    <a:pt x="9345" y="895"/>
                  </a:cubicBezTo>
                  <a:cubicBezTo>
                    <a:pt x="8428" y="3340"/>
                    <a:pt x="8428" y="3340"/>
                    <a:pt x="8428" y="3340"/>
                  </a:cubicBezTo>
                  <a:cubicBezTo>
                    <a:pt x="8428" y="3340"/>
                    <a:pt x="8406" y="3362"/>
                    <a:pt x="8384" y="3362"/>
                  </a:cubicBezTo>
                  <a:cubicBezTo>
                    <a:pt x="8362" y="3362"/>
                    <a:pt x="8341" y="3362"/>
                    <a:pt x="8341" y="3340"/>
                  </a:cubicBezTo>
                  <a:cubicBezTo>
                    <a:pt x="7555" y="1856"/>
                    <a:pt x="7555" y="1856"/>
                    <a:pt x="7555" y="1856"/>
                  </a:cubicBezTo>
                  <a:cubicBezTo>
                    <a:pt x="6856" y="4191"/>
                    <a:pt x="6856" y="4191"/>
                    <a:pt x="6856" y="4191"/>
                  </a:cubicBezTo>
                  <a:cubicBezTo>
                    <a:pt x="6834" y="4214"/>
                    <a:pt x="6812" y="4235"/>
                    <a:pt x="6790" y="4235"/>
                  </a:cubicBezTo>
                  <a:cubicBezTo>
                    <a:pt x="6769" y="4235"/>
                    <a:pt x="6747" y="4214"/>
                    <a:pt x="6747" y="4191"/>
                  </a:cubicBezTo>
                  <a:cubicBezTo>
                    <a:pt x="5895" y="961"/>
                    <a:pt x="5895" y="961"/>
                    <a:pt x="5895" y="961"/>
                  </a:cubicBezTo>
                  <a:cubicBezTo>
                    <a:pt x="5109" y="2576"/>
                    <a:pt x="5109" y="2576"/>
                    <a:pt x="5109" y="2576"/>
                  </a:cubicBezTo>
                  <a:cubicBezTo>
                    <a:pt x="5109" y="2598"/>
                    <a:pt x="5088" y="2598"/>
                    <a:pt x="5065" y="2598"/>
                  </a:cubicBezTo>
                  <a:cubicBezTo>
                    <a:pt x="5044" y="2598"/>
                    <a:pt x="5022" y="2598"/>
                    <a:pt x="5022" y="2576"/>
                  </a:cubicBezTo>
                  <a:cubicBezTo>
                    <a:pt x="3406" y="174"/>
                    <a:pt x="3406" y="174"/>
                    <a:pt x="3406" y="174"/>
                  </a:cubicBezTo>
                  <a:cubicBezTo>
                    <a:pt x="2620" y="3319"/>
                    <a:pt x="2620" y="3319"/>
                    <a:pt x="2620" y="3319"/>
                  </a:cubicBezTo>
                  <a:cubicBezTo>
                    <a:pt x="2598" y="3340"/>
                    <a:pt x="2598" y="3362"/>
                    <a:pt x="2576" y="3362"/>
                  </a:cubicBezTo>
                  <a:cubicBezTo>
                    <a:pt x="2555" y="3362"/>
                    <a:pt x="2532" y="3362"/>
                    <a:pt x="2532" y="3362"/>
                  </a:cubicBezTo>
                  <a:cubicBezTo>
                    <a:pt x="1725" y="2620"/>
                    <a:pt x="1725" y="2620"/>
                    <a:pt x="1725" y="2620"/>
                  </a:cubicBezTo>
                  <a:cubicBezTo>
                    <a:pt x="87" y="4257"/>
                    <a:pt x="87" y="4257"/>
                    <a:pt x="87" y="4257"/>
                  </a:cubicBezTo>
                  <a:cubicBezTo>
                    <a:pt x="87" y="4279"/>
                    <a:pt x="65" y="4279"/>
                    <a:pt x="65" y="4279"/>
                  </a:cubicBezTo>
                </a:path>
              </a:pathLst>
            </a:custGeom>
            <a:solidFill>
              <a:srgbClr val="394D64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14"/>
            <p:cNvSpPr>
              <a:spLocks noChangeArrowheads="1"/>
            </p:cNvSpPr>
            <p:nvPr/>
          </p:nvSpPr>
          <p:spPr bwMode="auto">
            <a:xfrm>
              <a:off x="3352800" y="2284413"/>
              <a:ext cx="142875" cy="133350"/>
            </a:xfrm>
            <a:custGeom>
              <a:avLst/>
              <a:gdLst>
                <a:gd name="T0" fmla="*/ 394 w 395"/>
                <a:gd name="T1" fmla="*/ 175 h 372"/>
                <a:gd name="T2" fmla="*/ 394 w 395"/>
                <a:gd name="T3" fmla="*/ 175 h 372"/>
                <a:gd name="T4" fmla="*/ 197 w 395"/>
                <a:gd name="T5" fmla="*/ 0 h 372"/>
                <a:gd name="T6" fmla="*/ 0 w 395"/>
                <a:gd name="T7" fmla="*/ 175 h 372"/>
                <a:gd name="T8" fmla="*/ 197 w 395"/>
                <a:gd name="T9" fmla="*/ 371 h 372"/>
                <a:gd name="T10" fmla="*/ 394 w 395"/>
                <a:gd name="T11" fmla="*/ 175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5" h="372">
                  <a:moveTo>
                    <a:pt x="394" y="175"/>
                  </a:moveTo>
                  <a:lnTo>
                    <a:pt x="394" y="175"/>
                  </a:lnTo>
                  <a:cubicBezTo>
                    <a:pt x="394" y="88"/>
                    <a:pt x="306" y="0"/>
                    <a:pt x="197" y="0"/>
                  </a:cubicBezTo>
                  <a:cubicBezTo>
                    <a:pt x="88" y="0"/>
                    <a:pt x="0" y="88"/>
                    <a:pt x="0" y="175"/>
                  </a:cubicBezTo>
                  <a:cubicBezTo>
                    <a:pt x="0" y="284"/>
                    <a:pt x="88" y="371"/>
                    <a:pt x="197" y="371"/>
                  </a:cubicBezTo>
                  <a:cubicBezTo>
                    <a:pt x="306" y="371"/>
                    <a:pt x="394" y="284"/>
                    <a:pt x="394" y="175"/>
                  </a:cubicBezTo>
                </a:path>
              </a:pathLst>
            </a:custGeom>
            <a:solidFill>
              <a:srgbClr val="F4826F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15"/>
            <p:cNvSpPr>
              <a:spLocks noChangeArrowheads="1"/>
            </p:cNvSpPr>
            <p:nvPr/>
          </p:nvSpPr>
          <p:spPr bwMode="auto">
            <a:xfrm>
              <a:off x="3046413" y="3440113"/>
              <a:ext cx="141287" cy="141287"/>
            </a:xfrm>
            <a:custGeom>
              <a:avLst/>
              <a:gdLst>
                <a:gd name="T0" fmla="*/ 393 w 394"/>
                <a:gd name="T1" fmla="*/ 197 h 394"/>
                <a:gd name="T2" fmla="*/ 393 w 394"/>
                <a:gd name="T3" fmla="*/ 197 h 394"/>
                <a:gd name="T4" fmla="*/ 197 w 394"/>
                <a:gd name="T5" fmla="*/ 0 h 394"/>
                <a:gd name="T6" fmla="*/ 0 w 394"/>
                <a:gd name="T7" fmla="*/ 197 h 394"/>
                <a:gd name="T8" fmla="*/ 197 w 394"/>
                <a:gd name="T9" fmla="*/ 393 h 394"/>
                <a:gd name="T10" fmla="*/ 393 w 394"/>
                <a:gd name="T11" fmla="*/ 19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4" h="394">
                  <a:moveTo>
                    <a:pt x="393" y="197"/>
                  </a:moveTo>
                  <a:lnTo>
                    <a:pt x="393" y="197"/>
                  </a:lnTo>
                  <a:cubicBezTo>
                    <a:pt x="393" y="88"/>
                    <a:pt x="306" y="0"/>
                    <a:pt x="197" y="0"/>
                  </a:cubicBezTo>
                  <a:cubicBezTo>
                    <a:pt x="87" y="0"/>
                    <a:pt x="0" y="88"/>
                    <a:pt x="0" y="197"/>
                  </a:cubicBezTo>
                  <a:cubicBezTo>
                    <a:pt x="0" y="306"/>
                    <a:pt x="87" y="393"/>
                    <a:pt x="197" y="393"/>
                  </a:cubicBezTo>
                  <a:cubicBezTo>
                    <a:pt x="306" y="393"/>
                    <a:pt x="393" y="306"/>
                    <a:pt x="393" y="197"/>
                  </a:cubicBezTo>
                </a:path>
              </a:pathLst>
            </a:custGeom>
            <a:solidFill>
              <a:srgbClr val="394D64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16"/>
            <p:cNvSpPr>
              <a:spLocks noChangeArrowheads="1"/>
            </p:cNvSpPr>
            <p:nvPr/>
          </p:nvSpPr>
          <p:spPr bwMode="auto">
            <a:xfrm>
              <a:off x="2747963" y="3189288"/>
              <a:ext cx="141287" cy="141287"/>
            </a:xfrm>
            <a:custGeom>
              <a:avLst/>
              <a:gdLst>
                <a:gd name="T0" fmla="*/ 393 w 394"/>
                <a:gd name="T1" fmla="*/ 196 h 393"/>
                <a:gd name="T2" fmla="*/ 393 w 394"/>
                <a:gd name="T3" fmla="*/ 196 h 393"/>
                <a:gd name="T4" fmla="*/ 197 w 394"/>
                <a:gd name="T5" fmla="*/ 0 h 393"/>
                <a:gd name="T6" fmla="*/ 0 w 394"/>
                <a:gd name="T7" fmla="*/ 196 h 393"/>
                <a:gd name="T8" fmla="*/ 197 w 394"/>
                <a:gd name="T9" fmla="*/ 392 h 393"/>
                <a:gd name="T10" fmla="*/ 393 w 394"/>
                <a:gd name="T11" fmla="*/ 196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4" h="393">
                  <a:moveTo>
                    <a:pt x="393" y="196"/>
                  </a:moveTo>
                  <a:lnTo>
                    <a:pt x="393" y="196"/>
                  </a:lnTo>
                  <a:cubicBezTo>
                    <a:pt x="393" y="87"/>
                    <a:pt x="306" y="0"/>
                    <a:pt x="197" y="0"/>
                  </a:cubicBezTo>
                  <a:cubicBezTo>
                    <a:pt x="88" y="0"/>
                    <a:pt x="0" y="87"/>
                    <a:pt x="0" y="196"/>
                  </a:cubicBezTo>
                  <a:cubicBezTo>
                    <a:pt x="0" y="305"/>
                    <a:pt x="88" y="392"/>
                    <a:pt x="197" y="392"/>
                  </a:cubicBezTo>
                  <a:cubicBezTo>
                    <a:pt x="306" y="392"/>
                    <a:pt x="393" y="305"/>
                    <a:pt x="393" y="196"/>
                  </a:cubicBezTo>
                </a:path>
              </a:pathLst>
            </a:custGeom>
            <a:solidFill>
              <a:srgbClr val="394D64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17"/>
            <p:cNvSpPr>
              <a:spLocks noChangeArrowheads="1"/>
            </p:cNvSpPr>
            <p:nvPr/>
          </p:nvSpPr>
          <p:spPr bwMode="auto">
            <a:xfrm>
              <a:off x="3951288" y="3173413"/>
              <a:ext cx="141287" cy="133350"/>
            </a:xfrm>
            <a:custGeom>
              <a:avLst/>
              <a:gdLst>
                <a:gd name="T0" fmla="*/ 393 w 394"/>
                <a:gd name="T1" fmla="*/ 174 h 372"/>
                <a:gd name="T2" fmla="*/ 393 w 394"/>
                <a:gd name="T3" fmla="*/ 174 h 372"/>
                <a:gd name="T4" fmla="*/ 196 w 394"/>
                <a:gd name="T5" fmla="*/ 0 h 372"/>
                <a:gd name="T6" fmla="*/ 0 w 394"/>
                <a:gd name="T7" fmla="*/ 174 h 372"/>
                <a:gd name="T8" fmla="*/ 196 w 394"/>
                <a:gd name="T9" fmla="*/ 371 h 372"/>
                <a:gd name="T10" fmla="*/ 393 w 394"/>
                <a:gd name="T11" fmla="*/ 174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4" h="372">
                  <a:moveTo>
                    <a:pt x="393" y="174"/>
                  </a:moveTo>
                  <a:lnTo>
                    <a:pt x="393" y="174"/>
                  </a:lnTo>
                  <a:cubicBezTo>
                    <a:pt x="393" y="65"/>
                    <a:pt x="306" y="0"/>
                    <a:pt x="196" y="0"/>
                  </a:cubicBezTo>
                  <a:cubicBezTo>
                    <a:pt x="87" y="0"/>
                    <a:pt x="0" y="65"/>
                    <a:pt x="0" y="174"/>
                  </a:cubicBezTo>
                  <a:cubicBezTo>
                    <a:pt x="0" y="284"/>
                    <a:pt x="87" y="371"/>
                    <a:pt x="196" y="371"/>
                  </a:cubicBezTo>
                  <a:cubicBezTo>
                    <a:pt x="306" y="371"/>
                    <a:pt x="393" y="284"/>
                    <a:pt x="393" y="174"/>
                  </a:cubicBezTo>
                </a:path>
              </a:pathLst>
            </a:custGeom>
            <a:solidFill>
              <a:srgbClr val="394D64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18"/>
            <p:cNvSpPr>
              <a:spLocks noChangeArrowheads="1"/>
            </p:cNvSpPr>
            <p:nvPr/>
          </p:nvSpPr>
          <p:spPr bwMode="auto">
            <a:xfrm>
              <a:off x="4257675" y="2560638"/>
              <a:ext cx="133350" cy="141287"/>
            </a:xfrm>
            <a:custGeom>
              <a:avLst/>
              <a:gdLst>
                <a:gd name="T0" fmla="*/ 371 w 372"/>
                <a:gd name="T1" fmla="*/ 196 h 394"/>
                <a:gd name="T2" fmla="*/ 371 w 372"/>
                <a:gd name="T3" fmla="*/ 196 h 394"/>
                <a:gd name="T4" fmla="*/ 196 w 372"/>
                <a:gd name="T5" fmla="*/ 0 h 394"/>
                <a:gd name="T6" fmla="*/ 0 w 372"/>
                <a:gd name="T7" fmla="*/ 196 h 394"/>
                <a:gd name="T8" fmla="*/ 196 w 372"/>
                <a:gd name="T9" fmla="*/ 393 h 394"/>
                <a:gd name="T10" fmla="*/ 371 w 372"/>
                <a:gd name="T11" fmla="*/ 196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394">
                  <a:moveTo>
                    <a:pt x="371" y="196"/>
                  </a:moveTo>
                  <a:lnTo>
                    <a:pt x="371" y="196"/>
                  </a:lnTo>
                  <a:cubicBezTo>
                    <a:pt x="371" y="87"/>
                    <a:pt x="283" y="0"/>
                    <a:pt x="196" y="0"/>
                  </a:cubicBezTo>
                  <a:cubicBezTo>
                    <a:pt x="87" y="0"/>
                    <a:pt x="0" y="87"/>
                    <a:pt x="0" y="196"/>
                  </a:cubicBezTo>
                  <a:cubicBezTo>
                    <a:pt x="0" y="305"/>
                    <a:pt x="87" y="393"/>
                    <a:pt x="196" y="393"/>
                  </a:cubicBezTo>
                  <a:cubicBezTo>
                    <a:pt x="283" y="393"/>
                    <a:pt x="371" y="305"/>
                    <a:pt x="371" y="196"/>
                  </a:cubicBezTo>
                </a:path>
              </a:pathLst>
            </a:custGeom>
            <a:solidFill>
              <a:srgbClr val="394D64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19"/>
            <p:cNvSpPr>
              <a:spLocks noChangeArrowheads="1"/>
            </p:cNvSpPr>
            <p:nvPr/>
          </p:nvSpPr>
          <p:spPr bwMode="auto">
            <a:xfrm>
              <a:off x="4579938" y="3770313"/>
              <a:ext cx="141287" cy="134937"/>
            </a:xfrm>
            <a:custGeom>
              <a:avLst/>
              <a:gdLst>
                <a:gd name="T0" fmla="*/ 393 w 394"/>
                <a:gd name="T1" fmla="*/ 175 h 373"/>
                <a:gd name="T2" fmla="*/ 393 w 394"/>
                <a:gd name="T3" fmla="*/ 175 h 373"/>
                <a:gd name="T4" fmla="*/ 196 w 394"/>
                <a:gd name="T5" fmla="*/ 0 h 373"/>
                <a:gd name="T6" fmla="*/ 0 w 394"/>
                <a:gd name="T7" fmla="*/ 175 h 373"/>
                <a:gd name="T8" fmla="*/ 196 w 394"/>
                <a:gd name="T9" fmla="*/ 372 h 373"/>
                <a:gd name="T10" fmla="*/ 393 w 394"/>
                <a:gd name="T11" fmla="*/ 175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4" h="373">
                  <a:moveTo>
                    <a:pt x="393" y="175"/>
                  </a:moveTo>
                  <a:lnTo>
                    <a:pt x="393" y="175"/>
                  </a:lnTo>
                  <a:cubicBezTo>
                    <a:pt x="393" y="87"/>
                    <a:pt x="306" y="0"/>
                    <a:pt x="196" y="0"/>
                  </a:cubicBezTo>
                  <a:cubicBezTo>
                    <a:pt x="87" y="0"/>
                    <a:pt x="0" y="87"/>
                    <a:pt x="0" y="175"/>
                  </a:cubicBezTo>
                  <a:cubicBezTo>
                    <a:pt x="0" y="284"/>
                    <a:pt x="87" y="372"/>
                    <a:pt x="196" y="372"/>
                  </a:cubicBezTo>
                  <a:cubicBezTo>
                    <a:pt x="306" y="372"/>
                    <a:pt x="393" y="284"/>
                    <a:pt x="393" y="175"/>
                  </a:cubicBezTo>
                </a:path>
              </a:pathLst>
            </a:custGeom>
            <a:solidFill>
              <a:srgbClr val="82B179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0"/>
            <p:cNvSpPr>
              <a:spLocks noChangeArrowheads="1"/>
            </p:cNvSpPr>
            <p:nvPr/>
          </p:nvSpPr>
          <p:spPr bwMode="auto">
            <a:xfrm>
              <a:off x="4846638" y="2890838"/>
              <a:ext cx="141287" cy="141287"/>
            </a:xfrm>
            <a:custGeom>
              <a:avLst/>
              <a:gdLst>
                <a:gd name="T0" fmla="*/ 393 w 394"/>
                <a:gd name="T1" fmla="*/ 197 h 394"/>
                <a:gd name="T2" fmla="*/ 393 w 394"/>
                <a:gd name="T3" fmla="*/ 197 h 394"/>
                <a:gd name="T4" fmla="*/ 197 w 394"/>
                <a:gd name="T5" fmla="*/ 0 h 394"/>
                <a:gd name="T6" fmla="*/ 0 w 394"/>
                <a:gd name="T7" fmla="*/ 197 h 394"/>
                <a:gd name="T8" fmla="*/ 197 w 394"/>
                <a:gd name="T9" fmla="*/ 393 h 394"/>
                <a:gd name="T10" fmla="*/ 393 w 394"/>
                <a:gd name="T11" fmla="*/ 19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4" h="394">
                  <a:moveTo>
                    <a:pt x="393" y="197"/>
                  </a:moveTo>
                  <a:lnTo>
                    <a:pt x="393" y="197"/>
                  </a:lnTo>
                  <a:cubicBezTo>
                    <a:pt x="393" y="87"/>
                    <a:pt x="306" y="0"/>
                    <a:pt x="197" y="0"/>
                  </a:cubicBezTo>
                  <a:cubicBezTo>
                    <a:pt x="88" y="0"/>
                    <a:pt x="0" y="87"/>
                    <a:pt x="0" y="197"/>
                  </a:cubicBezTo>
                  <a:cubicBezTo>
                    <a:pt x="0" y="306"/>
                    <a:pt x="88" y="393"/>
                    <a:pt x="197" y="393"/>
                  </a:cubicBezTo>
                  <a:cubicBezTo>
                    <a:pt x="306" y="393"/>
                    <a:pt x="393" y="306"/>
                    <a:pt x="393" y="197"/>
                  </a:cubicBezTo>
                </a:path>
              </a:pathLst>
            </a:custGeom>
            <a:solidFill>
              <a:srgbClr val="394D64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21"/>
            <p:cNvSpPr>
              <a:spLocks noChangeArrowheads="1"/>
            </p:cNvSpPr>
            <p:nvPr/>
          </p:nvSpPr>
          <p:spPr bwMode="auto">
            <a:xfrm>
              <a:off x="5145088" y="3432175"/>
              <a:ext cx="141287" cy="141288"/>
            </a:xfrm>
            <a:custGeom>
              <a:avLst/>
              <a:gdLst>
                <a:gd name="T0" fmla="*/ 393 w 394"/>
                <a:gd name="T1" fmla="*/ 196 h 393"/>
                <a:gd name="T2" fmla="*/ 393 w 394"/>
                <a:gd name="T3" fmla="*/ 196 h 393"/>
                <a:gd name="T4" fmla="*/ 196 w 394"/>
                <a:gd name="T5" fmla="*/ 0 h 393"/>
                <a:gd name="T6" fmla="*/ 0 w 394"/>
                <a:gd name="T7" fmla="*/ 196 h 393"/>
                <a:gd name="T8" fmla="*/ 196 w 394"/>
                <a:gd name="T9" fmla="*/ 392 h 393"/>
                <a:gd name="T10" fmla="*/ 393 w 394"/>
                <a:gd name="T11" fmla="*/ 196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4" h="393">
                  <a:moveTo>
                    <a:pt x="393" y="196"/>
                  </a:moveTo>
                  <a:lnTo>
                    <a:pt x="393" y="196"/>
                  </a:lnTo>
                  <a:cubicBezTo>
                    <a:pt x="393" y="87"/>
                    <a:pt x="306" y="0"/>
                    <a:pt x="196" y="0"/>
                  </a:cubicBezTo>
                  <a:cubicBezTo>
                    <a:pt x="87" y="0"/>
                    <a:pt x="0" y="87"/>
                    <a:pt x="0" y="196"/>
                  </a:cubicBezTo>
                  <a:cubicBezTo>
                    <a:pt x="0" y="305"/>
                    <a:pt x="87" y="392"/>
                    <a:pt x="196" y="392"/>
                  </a:cubicBezTo>
                  <a:cubicBezTo>
                    <a:pt x="306" y="392"/>
                    <a:pt x="393" y="305"/>
                    <a:pt x="393" y="196"/>
                  </a:cubicBezTo>
                </a:path>
              </a:pathLst>
            </a:custGeom>
            <a:solidFill>
              <a:srgbClr val="394D64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2020">
            <a:off x="66554" y="79919"/>
            <a:ext cx="1528041" cy="1297155"/>
          </a:xfrm>
          <a:prstGeom prst="rect">
            <a:avLst/>
          </a:prstGeom>
        </p:spPr>
      </p:pic>
      <p:grpSp>
        <p:nvGrpSpPr>
          <p:cNvPr id="27" name="Group 19"/>
          <p:cNvGrpSpPr/>
          <p:nvPr/>
        </p:nvGrpSpPr>
        <p:grpSpPr>
          <a:xfrm>
            <a:off x="1194675" y="2036209"/>
            <a:ext cx="374477" cy="281039"/>
            <a:chOff x="789999" y="2242985"/>
            <a:chExt cx="504229" cy="378415"/>
          </a:xfrm>
        </p:grpSpPr>
        <p:sp>
          <p:nvSpPr>
            <p:cNvPr id="28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500"/>
                </a:lnSpc>
              </a:pPr>
              <a:endParaRPr lang="en-GB" sz="12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9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500"/>
                </a:lnSpc>
              </a:pPr>
              <a:endParaRPr lang="en-GB" sz="12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30" name="矩形 29"/>
          <p:cNvSpPr>
            <a:spLocks noChangeArrowheads="1"/>
          </p:cNvSpPr>
          <p:nvPr/>
        </p:nvSpPr>
        <p:spPr bwMode="auto">
          <a:xfrm>
            <a:off x="1743271" y="2070082"/>
            <a:ext cx="4900720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6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必须掌握</a:t>
            </a:r>
            <a:r>
              <a:rPr lang="en-US" altLang="en-US" sz="16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：cd  </a:t>
            </a:r>
            <a:r>
              <a:rPr lang="en-US" altLang="en-US" sz="1600" b="1" dirty="0" err="1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cp</a:t>
            </a:r>
            <a:r>
              <a:rPr lang="en-US" altLang="en-US" sz="16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  mv  </a:t>
            </a:r>
            <a:r>
              <a:rPr lang="en-US" altLang="en-US" sz="1600" b="1" dirty="0" err="1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mkdir</a:t>
            </a:r>
            <a:r>
              <a:rPr lang="en-US" altLang="en-US" sz="16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  </a:t>
            </a:r>
            <a:r>
              <a:rPr lang="en-US" altLang="en-US" sz="1600" b="1" dirty="0" err="1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rm</a:t>
            </a:r>
            <a:r>
              <a:rPr lang="en-US" altLang="en-US" sz="16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 cat  </a:t>
            </a:r>
            <a:endParaRPr lang="zh-CN" altLang="en-US" sz="1600" b="1" dirty="0">
              <a:solidFill>
                <a:srgbClr val="784B2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>
              <a:lnSpc>
                <a:spcPts val="1500"/>
              </a:lnSpc>
            </a:pPr>
            <a:endParaRPr lang="en-US" altLang="zh-CN" sz="1600" b="1" dirty="0">
              <a:solidFill>
                <a:srgbClr val="784B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Group 23"/>
          <p:cNvGrpSpPr/>
          <p:nvPr/>
        </p:nvGrpSpPr>
        <p:grpSpPr>
          <a:xfrm>
            <a:off x="1194672" y="2891781"/>
            <a:ext cx="374477" cy="281039"/>
            <a:chOff x="789999" y="2242985"/>
            <a:chExt cx="504229" cy="378415"/>
          </a:xfrm>
        </p:grpSpPr>
        <p:sp>
          <p:nvSpPr>
            <p:cNvPr id="32" name="Rectangle 24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500"/>
                </a:lnSpc>
              </a:pPr>
              <a:endParaRPr lang="en-GB" sz="12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3" name="Rectangle 25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500"/>
                </a:lnSpc>
              </a:pPr>
              <a:endParaRPr lang="en-GB" sz="12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4" name="Group 27"/>
          <p:cNvGrpSpPr/>
          <p:nvPr/>
        </p:nvGrpSpPr>
        <p:grpSpPr>
          <a:xfrm>
            <a:off x="1194672" y="3768192"/>
            <a:ext cx="374477" cy="281039"/>
            <a:chOff x="789999" y="2242985"/>
            <a:chExt cx="504229" cy="378415"/>
          </a:xfrm>
        </p:grpSpPr>
        <p:sp>
          <p:nvSpPr>
            <p:cNvPr id="35" name="Rectangle 28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500"/>
                </a:lnSpc>
              </a:pPr>
              <a:endParaRPr lang="en-GB" sz="12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6" name="Rectangle 29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500"/>
                </a:lnSpc>
              </a:pPr>
              <a:endParaRPr lang="en-GB" sz="12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7" name="Group 31"/>
          <p:cNvGrpSpPr/>
          <p:nvPr/>
        </p:nvGrpSpPr>
        <p:grpSpPr>
          <a:xfrm>
            <a:off x="1194672" y="4606618"/>
            <a:ext cx="374477" cy="281039"/>
            <a:chOff x="789999" y="2242985"/>
            <a:chExt cx="504229" cy="378415"/>
          </a:xfrm>
        </p:grpSpPr>
        <p:sp>
          <p:nvSpPr>
            <p:cNvPr id="38" name="Rectangle 32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500"/>
                </a:lnSpc>
              </a:pPr>
              <a:endParaRPr lang="en-GB" sz="12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9" name="Rectangle 33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500"/>
                </a:lnSpc>
              </a:pPr>
              <a:endParaRPr lang="en-GB" sz="12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40" name="矩形 39"/>
          <p:cNvSpPr>
            <a:spLocks noChangeArrowheads="1"/>
          </p:cNvSpPr>
          <p:nvPr/>
        </p:nvSpPr>
        <p:spPr bwMode="auto">
          <a:xfrm>
            <a:off x="1742749" y="2917516"/>
            <a:ext cx="4901242" cy="669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6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必须掌握</a:t>
            </a:r>
            <a:r>
              <a:rPr lang="en-US" altLang="en-US" sz="16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：Vim编辑文件，打开与关闭，修改与保存，光标的移动 </a:t>
            </a:r>
            <a:endParaRPr lang="zh-CN" altLang="en-US" sz="1600" b="1" dirty="0">
              <a:solidFill>
                <a:srgbClr val="784B2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>
              <a:lnSpc>
                <a:spcPts val="1500"/>
              </a:lnSpc>
            </a:pPr>
            <a:endParaRPr lang="en-US" altLang="zh-CN" sz="1600" b="1" dirty="0">
              <a:solidFill>
                <a:srgbClr val="784B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>
            <a:spLocks noChangeArrowheads="1"/>
          </p:cNvSpPr>
          <p:nvPr/>
        </p:nvSpPr>
        <p:spPr bwMode="auto">
          <a:xfrm>
            <a:off x="1736160" y="3786953"/>
            <a:ext cx="3299568" cy="28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en-US" sz="16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必须掌握：</a:t>
            </a:r>
            <a:r>
              <a:rPr lang="en-US" altLang="en-US" sz="1600" b="1" dirty="0" err="1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</a:t>
            </a:r>
            <a:r>
              <a:rPr lang="en-US" altLang="en-US" sz="16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文件的运行</a:t>
            </a:r>
            <a:endParaRPr lang="en-US" altLang="zh-CN" sz="1600" b="1" dirty="0">
              <a:solidFill>
                <a:srgbClr val="784B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>
            <a:spLocks noChangeArrowheads="1"/>
          </p:cNvSpPr>
          <p:nvPr/>
        </p:nvSpPr>
        <p:spPr bwMode="auto">
          <a:xfrm>
            <a:off x="1742749" y="4583431"/>
            <a:ext cx="3299568" cy="28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en-US" sz="16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必须掌握：虚拟环境的使用</a:t>
            </a:r>
            <a:endParaRPr lang="en-US" altLang="zh-CN" sz="1600" b="1" dirty="0">
              <a:solidFill>
                <a:srgbClr val="784B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0" grpId="0"/>
      <p:bldP spid="40" grpId="0"/>
      <p:bldP spid="41" grpId="0"/>
      <p:bldP spid="4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54"/>
          <p:cNvGrpSpPr/>
          <p:nvPr/>
        </p:nvGrpSpPr>
        <p:grpSpPr>
          <a:xfrm>
            <a:off x="776198" y="3400970"/>
            <a:ext cx="1119717" cy="2406649"/>
            <a:chOff x="3802063" y="2776538"/>
            <a:chExt cx="839788" cy="1804987"/>
          </a:xfrm>
          <a:solidFill>
            <a:schemeClr val="accent1"/>
          </a:solidFill>
        </p:grpSpPr>
        <p:sp>
          <p:nvSpPr>
            <p:cNvPr id="3" name="Freeform 31"/>
            <p:cNvSpPr>
              <a:spLocks noEditPoints="1"/>
            </p:cNvSpPr>
            <p:nvPr/>
          </p:nvSpPr>
          <p:spPr bwMode="auto">
            <a:xfrm>
              <a:off x="3833813" y="2776538"/>
              <a:ext cx="425450" cy="425450"/>
            </a:xfrm>
            <a:custGeom>
              <a:avLst/>
              <a:gdLst/>
              <a:ahLst/>
              <a:cxnLst>
                <a:cxn ang="0">
                  <a:pos x="96" y="193"/>
                </a:cxn>
                <a:cxn ang="0">
                  <a:pos x="193" y="96"/>
                </a:cxn>
                <a:cxn ang="0">
                  <a:pos x="96" y="0"/>
                </a:cxn>
                <a:cxn ang="0">
                  <a:pos x="0" y="96"/>
                </a:cxn>
                <a:cxn ang="0">
                  <a:pos x="96" y="193"/>
                </a:cxn>
                <a:cxn ang="0">
                  <a:pos x="96" y="193"/>
                </a:cxn>
                <a:cxn ang="0">
                  <a:pos x="96" y="193"/>
                </a:cxn>
              </a:cxnLst>
              <a:rect l="0" t="0" r="r" b="b"/>
              <a:pathLst>
                <a:path w="193" h="193">
                  <a:moveTo>
                    <a:pt x="96" y="193"/>
                  </a:moveTo>
                  <a:cubicBezTo>
                    <a:pt x="150" y="193"/>
                    <a:pt x="193" y="150"/>
                    <a:pt x="193" y="96"/>
                  </a:cubicBezTo>
                  <a:cubicBezTo>
                    <a:pt x="193" y="43"/>
                    <a:pt x="150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50"/>
                    <a:pt x="43" y="193"/>
                    <a:pt x="96" y="193"/>
                  </a:cubicBezTo>
                  <a:close/>
                  <a:moveTo>
                    <a:pt x="96" y="193"/>
                  </a:moveTo>
                  <a:cubicBezTo>
                    <a:pt x="96" y="193"/>
                    <a:pt x="96" y="193"/>
                    <a:pt x="96" y="193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4" name="Freeform 32"/>
            <p:cNvSpPr>
              <a:spLocks noEditPoints="1"/>
            </p:cNvSpPr>
            <p:nvPr/>
          </p:nvSpPr>
          <p:spPr bwMode="auto">
            <a:xfrm>
              <a:off x="3802063" y="3208338"/>
              <a:ext cx="839788" cy="1373187"/>
            </a:xfrm>
            <a:custGeom>
              <a:avLst/>
              <a:gdLst/>
              <a:ahLst/>
              <a:cxnLst>
                <a:cxn ang="0">
                  <a:pos x="298" y="315"/>
                </a:cxn>
                <a:cxn ang="0">
                  <a:pos x="254" y="276"/>
                </a:cxn>
                <a:cxn ang="0">
                  <a:pos x="254" y="276"/>
                </a:cxn>
                <a:cxn ang="0">
                  <a:pos x="177" y="276"/>
                </a:cxn>
                <a:cxn ang="0">
                  <a:pos x="177" y="170"/>
                </a:cxn>
                <a:cxn ang="0">
                  <a:pos x="270" y="207"/>
                </a:cxn>
                <a:cxn ang="0">
                  <a:pos x="351" y="190"/>
                </a:cxn>
                <a:cxn ang="0">
                  <a:pos x="372" y="141"/>
                </a:cxn>
                <a:cxn ang="0">
                  <a:pos x="324" y="120"/>
                </a:cxn>
                <a:cxn ang="0">
                  <a:pos x="167" y="42"/>
                </a:cxn>
                <a:cxn ang="0">
                  <a:pos x="167" y="41"/>
                </a:cxn>
                <a:cxn ang="0">
                  <a:pos x="110" y="3"/>
                </a:cxn>
                <a:cxn ang="0">
                  <a:pos x="89" y="0"/>
                </a:cxn>
                <a:cxn ang="0">
                  <a:pos x="67" y="3"/>
                </a:cxn>
                <a:cxn ang="0">
                  <a:pos x="67" y="3"/>
                </a:cxn>
                <a:cxn ang="0">
                  <a:pos x="0" y="77"/>
                </a:cxn>
                <a:cxn ang="0">
                  <a:pos x="0" y="290"/>
                </a:cxn>
                <a:cxn ang="0">
                  <a:pos x="89" y="365"/>
                </a:cxn>
                <a:cxn ang="0">
                  <a:pos x="96" y="364"/>
                </a:cxn>
                <a:cxn ang="0">
                  <a:pos x="215" y="364"/>
                </a:cxn>
                <a:cxn ang="0">
                  <a:pos x="240" y="583"/>
                </a:cxn>
                <a:cxn ang="0">
                  <a:pos x="284" y="622"/>
                </a:cxn>
                <a:cxn ang="0">
                  <a:pos x="289" y="622"/>
                </a:cxn>
                <a:cxn ang="0">
                  <a:pos x="328" y="573"/>
                </a:cxn>
                <a:cxn ang="0">
                  <a:pos x="298" y="315"/>
                </a:cxn>
                <a:cxn ang="0">
                  <a:pos x="298" y="315"/>
                </a:cxn>
                <a:cxn ang="0">
                  <a:pos x="298" y="315"/>
                </a:cxn>
              </a:cxnLst>
              <a:rect l="0" t="0" r="r" b="b"/>
              <a:pathLst>
                <a:path w="380" h="622">
                  <a:moveTo>
                    <a:pt x="298" y="315"/>
                  </a:moveTo>
                  <a:cubicBezTo>
                    <a:pt x="295" y="292"/>
                    <a:pt x="276" y="276"/>
                    <a:pt x="254" y="276"/>
                  </a:cubicBezTo>
                  <a:cubicBezTo>
                    <a:pt x="254" y="276"/>
                    <a:pt x="254" y="276"/>
                    <a:pt x="254" y="276"/>
                  </a:cubicBezTo>
                  <a:cubicBezTo>
                    <a:pt x="177" y="276"/>
                    <a:pt x="177" y="276"/>
                    <a:pt x="177" y="276"/>
                  </a:cubicBezTo>
                  <a:cubicBezTo>
                    <a:pt x="177" y="170"/>
                    <a:pt x="177" y="170"/>
                    <a:pt x="177" y="170"/>
                  </a:cubicBezTo>
                  <a:cubicBezTo>
                    <a:pt x="203" y="193"/>
                    <a:pt x="232" y="207"/>
                    <a:pt x="270" y="207"/>
                  </a:cubicBezTo>
                  <a:cubicBezTo>
                    <a:pt x="293" y="207"/>
                    <a:pt x="320" y="202"/>
                    <a:pt x="351" y="190"/>
                  </a:cubicBezTo>
                  <a:cubicBezTo>
                    <a:pt x="370" y="182"/>
                    <a:pt x="380" y="161"/>
                    <a:pt x="372" y="141"/>
                  </a:cubicBezTo>
                  <a:cubicBezTo>
                    <a:pt x="365" y="122"/>
                    <a:pt x="343" y="113"/>
                    <a:pt x="324" y="120"/>
                  </a:cubicBezTo>
                  <a:cubicBezTo>
                    <a:pt x="248" y="149"/>
                    <a:pt x="233" y="133"/>
                    <a:pt x="167" y="42"/>
                  </a:cubicBezTo>
                  <a:cubicBezTo>
                    <a:pt x="167" y="42"/>
                    <a:pt x="167" y="42"/>
                    <a:pt x="167" y="41"/>
                  </a:cubicBezTo>
                  <a:cubicBezTo>
                    <a:pt x="154" y="22"/>
                    <a:pt x="132" y="8"/>
                    <a:pt x="110" y="3"/>
                  </a:cubicBezTo>
                  <a:cubicBezTo>
                    <a:pt x="110" y="3"/>
                    <a:pt x="100" y="0"/>
                    <a:pt x="89" y="0"/>
                  </a:cubicBezTo>
                  <a:cubicBezTo>
                    <a:pt x="79" y="0"/>
                    <a:pt x="67" y="3"/>
                    <a:pt x="67" y="3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35" y="11"/>
                    <a:pt x="0" y="37"/>
                    <a:pt x="0" y="77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336"/>
                    <a:pt x="46" y="365"/>
                    <a:pt x="89" y="365"/>
                  </a:cubicBezTo>
                  <a:cubicBezTo>
                    <a:pt x="91" y="365"/>
                    <a:pt x="93" y="364"/>
                    <a:pt x="96" y="364"/>
                  </a:cubicBezTo>
                  <a:cubicBezTo>
                    <a:pt x="215" y="364"/>
                    <a:pt x="215" y="364"/>
                    <a:pt x="215" y="364"/>
                  </a:cubicBezTo>
                  <a:cubicBezTo>
                    <a:pt x="240" y="583"/>
                    <a:pt x="240" y="583"/>
                    <a:pt x="240" y="583"/>
                  </a:cubicBezTo>
                  <a:cubicBezTo>
                    <a:pt x="242" y="605"/>
                    <a:pt x="262" y="622"/>
                    <a:pt x="284" y="622"/>
                  </a:cubicBezTo>
                  <a:cubicBezTo>
                    <a:pt x="285" y="622"/>
                    <a:pt x="287" y="622"/>
                    <a:pt x="289" y="622"/>
                  </a:cubicBezTo>
                  <a:cubicBezTo>
                    <a:pt x="313" y="619"/>
                    <a:pt x="331" y="597"/>
                    <a:pt x="328" y="573"/>
                  </a:cubicBezTo>
                  <a:lnTo>
                    <a:pt x="298" y="315"/>
                  </a:lnTo>
                  <a:close/>
                  <a:moveTo>
                    <a:pt x="298" y="315"/>
                  </a:moveTo>
                  <a:cubicBezTo>
                    <a:pt x="298" y="315"/>
                    <a:pt x="298" y="315"/>
                    <a:pt x="298" y="315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sp>
        <p:nvSpPr>
          <p:cNvPr id="5" name="Freeform 33"/>
          <p:cNvSpPr>
            <a:spLocks noEditPoints="1"/>
          </p:cNvSpPr>
          <p:nvPr/>
        </p:nvSpPr>
        <p:spPr bwMode="auto">
          <a:xfrm>
            <a:off x="496798" y="4099469"/>
            <a:ext cx="878417" cy="1718733"/>
          </a:xfrm>
          <a:custGeom>
            <a:avLst/>
            <a:gdLst/>
            <a:ahLst/>
            <a:cxnLst>
              <a:cxn ang="0">
                <a:pos x="298" y="372"/>
              </a:cxn>
              <a:cxn ang="0">
                <a:pos x="260" y="335"/>
              </a:cxn>
              <a:cxn ang="0">
                <a:pos x="75" y="335"/>
              </a:cxn>
              <a:cxn ang="0">
                <a:pos x="75" y="38"/>
              </a:cxn>
              <a:cxn ang="0">
                <a:pos x="38" y="0"/>
              </a:cxn>
              <a:cxn ang="0">
                <a:pos x="0" y="38"/>
              </a:cxn>
              <a:cxn ang="0">
                <a:pos x="0" y="372"/>
              </a:cxn>
              <a:cxn ang="0">
                <a:pos x="19" y="405"/>
              </a:cxn>
              <a:cxn ang="0">
                <a:pos x="8" y="448"/>
              </a:cxn>
              <a:cxn ang="0">
                <a:pos x="8" y="552"/>
              </a:cxn>
              <a:cxn ang="0">
                <a:pos x="39" y="584"/>
              </a:cxn>
              <a:cxn ang="0">
                <a:pos x="70" y="552"/>
              </a:cxn>
              <a:cxn ang="0">
                <a:pos x="70" y="448"/>
              </a:cxn>
              <a:cxn ang="0">
                <a:pos x="96" y="422"/>
              </a:cxn>
              <a:cxn ang="0">
                <a:pos x="201" y="422"/>
              </a:cxn>
              <a:cxn ang="0">
                <a:pos x="226" y="448"/>
              </a:cxn>
              <a:cxn ang="0">
                <a:pos x="226" y="552"/>
              </a:cxn>
              <a:cxn ang="0">
                <a:pos x="258" y="584"/>
              </a:cxn>
              <a:cxn ang="0">
                <a:pos x="289" y="552"/>
              </a:cxn>
              <a:cxn ang="0">
                <a:pos x="289" y="448"/>
              </a:cxn>
              <a:cxn ang="0">
                <a:pos x="278" y="405"/>
              </a:cxn>
              <a:cxn ang="0">
                <a:pos x="298" y="372"/>
              </a:cxn>
              <a:cxn ang="0">
                <a:pos x="298" y="372"/>
              </a:cxn>
              <a:cxn ang="0">
                <a:pos x="298" y="372"/>
              </a:cxn>
            </a:cxnLst>
            <a:rect l="0" t="0" r="r" b="b"/>
            <a:pathLst>
              <a:path w="298" h="584">
                <a:moveTo>
                  <a:pt x="298" y="372"/>
                </a:moveTo>
                <a:cubicBezTo>
                  <a:pt x="298" y="352"/>
                  <a:pt x="281" y="335"/>
                  <a:pt x="260" y="335"/>
                </a:cubicBezTo>
                <a:cubicBezTo>
                  <a:pt x="75" y="335"/>
                  <a:pt x="75" y="335"/>
                  <a:pt x="75" y="335"/>
                </a:cubicBezTo>
                <a:cubicBezTo>
                  <a:pt x="75" y="38"/>
                  <a:pt x="75" y="38"/>
                  <a:pt x="75" y="38"/>
                </a:cubicBezTo>
                <a:cubicBezTo>
                  <a:pt x="75" y="17"/>
                  <a:pt x="59" y="0"/>
                  <a:pt x="38" y="0"/>
                </a:cubicBezTo>
                <a:cubicBezTo>
                  <a:pt x="17" y="0"/>
                  <a:pt x="0" y="17"/>
                  <a:pt x="0" y="38"/>
                </a:cubicBezTo>
                <a:cubicBezTo>
                  <a:pt x="0" y="372"/>
                  <a:pt x="0" y="372"/>
                  <a:pt x="0" y="372"/>
                </a:cubicBezTo>
                <a:cubicBezTo>
                  <a:pt x="0" y="386"/>
                  <a:pt x="8" y="398"/>
                  <a:pt x="19" y="405"/>
                </a:cubicBezTo>
                <a:cubicBezTo>
                  <a:pt x="12" y="417"/>
                  <a:pt x="8" y="432"/>
                  <a:pt x="8" y="448"/>
                </a:cubicBezTo>
                <a:cubicBezTo>
                  <a:pt x="8" y="552"/>
                  <a:pt x="8" y="552"/>
                  <a:pt x="8" y="552"/>
                </a:cubicBezTo>
                <a:cubicBezTo>
                  <a:pt x="8" y="570"/>
                  <a:pt x="22" y="584"/>
                  <a:pt x="39" y="584"/>
                </a:cubicBezTo>
                <a:cubicBezTo>
                  <a:pt x="56" y="584"/>
                  <a:pt x="70" y="570"/>
                  <a:pt x="70" y="552"/>
                </a:cubicBezTo>
                <a:cubicBezTo>
                  <a:pt x="70" y="448"/>
                  <a:pt x="70" y="448"/>
                  <a:pt x="70" y="448"/>
                </a:cubicBezTo>
                <a:cubicBezTo>
                  <a:pt x="70" y="433"/>
                  <a:pt x="82" y="422"/>
                  <a:pt x="96" y="422"/>
                </a:cubicBezTo>
                <a:cubicBezTo>
                  <a:pt x="201" y="422"/>
                  <a:pt x="201" y="422"/>
                  <a:pt x="201" y="422"/>
                </a:cubicBezTo>
                <a:cubicBezTo>
                  <a:pt x="215" y="422"/>
                  <a:pt x="226" y="433"/>
                  <a:pt x="226" y="448"/>
                </a:cubicBezTo>
                <a:cubicBezTo>
                  <a:pt x="226" y="552"/>
                  <a:pt x="226" y="552"/>
                  <a:pt x="226" y="552"/>
                </a:cubicBezTo>
                <a:cubicBezTo>
                  <a:pt x="226" y="570"/>
                  <a:pt x="240" y="584"/>
                  <a:pt x="258" y="584"/>
                </a:cubicBezTo>
                <a:cubicBezTo>
                  <a:pt x="275" y="584"/>
                  <a:pt x="289" y="570"/>
                  <a:pt x="289" y="552"/>
                </a:cubicBezTo>
                <a:cubicBezTo>
                  <a:pt x="289" y="448"/>
                  <a:pt x="289" y="448"/>
                  <a:pt x="289" y="448"/>
                </a:cubicBezTo>
                <a:cubicBezTo>
                  <a:pt x="289" y="432"/>
                  <a:pt x="285" y="418"/>
                  <a:pt x="278" y="405"/>
                </a:cubicBezTo>
                <a:cubicBezTo>
                  <a:pt x="290" y="399"/>
                  <a:pt x="298" y="387"/>
                  <a:pt x="298" y="372"/>
                </a:cubicBezTo>
                <a:close/>
                <a:moveTo>
                  <a:pt x="298" y="372"/>
                </a:moveTo>
                <a:cubicBezTo>
                  <a:pt x="298" y="372"/>
                  <a:pt x="298" y="372"/>
                  <a:pt x="298" y="372"/>
                </a:cubicBezTo>
              </a:path>
            </a:pathLst>
          </a:custGeom>
          <a:solidFill>
            <a:schemeClr val="bg1">
              <a:lumMod val="65000"/>
            </a:schemeClr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6" name="Freeform 34"/>
          <p:cNvSpPr>
            <a:spLocks noEditPoints="1"/>
          </p:cNvSpPr>
          <p:nvPr/>
        </p:nvSpPr>
        <p:spPr bwMode="auto">
          <a:xfrm>
            <a:off x="1595349" y="4609586"/>
            <a:ext cx="1437217" cy="1147233"/>
          </a:xfrm>
          <a:custGeom>
            <a:avLst/>
            <a:gdLst/>
            <a:ahLst/>
            <a:cxnLst>
              <a:cxn ang="0">
                <a:pos x="452" y="0"/>
              </a:cxn>
              <a:cxn ang="0">
                <a:pos x="36" y="0"/>
              </a:cxn>
              <a:cxn ang="0">
                <a:pos x="0" y="36"/>
              </a:cxn>
              <a:cxn ang="0">
                <a:pos x="36" y="72"/>
              </a:cxn>
              <a:cxn ang="0">
                <a:pos x="85" y="72"/>
              </a:cxn>
              <a:cxn ang="0">
                <a:pos x="85" y="390"/>
              </a:cxn>
              <a:cxn ang="0">
                <a:pos x="403" y="390"/>
              </a:cxn>
              <a:cxn ang="0">
                <a:pos x="403" y="72"/>
              </a:cxn>
              <a:cxn ang="0">
                <a:pos x="452" y="72"/>
              </a:cxn>
              <a:cxn ang="0">
                <a:pos x="488" y="36"/>
              </a:cxn>
              <a:cxn ang="0">
                <a:pos x="452" y="0"/>
              </a:cxn>
              <a:cxn ang="0">
                <a:pos x="452" y="0"/>
              </a:cxn>
              <a:cxn ang="0">
                <a:pos x="452" y="0"/>
              </a:cxn>
            </a:cxnLst>
            <a:rect l="0" t="0" r="r" b="b"/>
            <a:pathLst>
              <a:path w="488" h="390">
                <a:moveTo>
                  <a:pt x="452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56"/>
                  <a:pt x="16" y="72"/>
                  <a:pt x="36" y="72"/>
                </a:cubicBezTo>
                <a:cubicBezTo>
                  <a:pt x="85" y="72"/>
                  <a:pt x="85" y="72"/>
                  <a:pt x="85" y="72"/>
                </a:cubicBezTo>
                <a:cubicBezTo>
                  <a:pt x="85" y="390"/>
                  <a:pt x="85" y="390"/>
                  <a:pt x="85" y="390"/>
                </a:cubicBezTo>
                <a:cubicBezTo>
                  <a:pt x="403" y="390"/>
                  <a:pt x="403" y="390"/>
                  <a:pt x="403" y="390"/>
                </a:cubicBezTo>
                <a:cubicBezTo>
                  <a:pt x="403" y="72"/>
                  <a:pt x="403" y="72"/>
                  <a:pt x="403" y="72"/>
                </a:cubicBezTo>
                <a:cubicBezTo>
                  <a:pt x="452" y="72"/>
                  <a:pt x="452" y="72"/>
                  <a:pt x="452" y="72"/>
                </a:cubicBezTo>
                <a:cubicBezTo>
                  <a:pt x="472" y="72"/>
                  <a:pt x="488" y="56"/>
                  <a:pt x="488" y="36"/>
                </a:cubicBezTo>
                <a:cubicBezTo>
                  <a:pt x="488" y="16"/>
                  <a:pt x="472" y="0"/>
                  <a:pt x="452" y="0"/>
                </a:cubicBezTo>
                <a:close/>
                <a:moveTo>
                  <a:pt x="452" y="0"/>
                </a:moveTo>
                <a:cubicBezTo>
                  <a:pt x="452" y="0"/>
                  <a:pt x="452" y="0"/>
                  <a:pt x="452" y="0"/>
                </a:cubicBezTo>
              </a:path>
            </a:pathLst>
          </a:custGeom>
          <a:solidFill>
            <a:schemeClr val="bg1">
              <a:lumMod val="65000"/>
            </a:schemeClr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7" name="Freeform 35"/>
          <p:cNvSpPr>
            <a:spLocks noEditPoints="1"/>
          </p:cNvSpPr>
          <p:nvPr/>
        </p:nvSpPr>
        <p:spPr bwMode="auto">
          <a:xfrm>
            <a:off x="1963649" y="3788318"/>
            <a:ext cx="994833" cy="785283"/>
          </a:xfrm>
          <a:custGeom>
            <a:avLst/>
            <a:gdLst/>
            <a:ahLst/>
            <a:cxnLst>
              <a:cxn ang="0">
                <a:pos x="264" y="145"/>
              </a:cxn>
              <a:cxn ang="0">
                <a:pos x="236" y="236"/>
              </a:cxn>
              <a:cxn ang="0">
                <a:pos x="16" y="236"/>
              </a:cxn>
              <a:cxn ang="0">
                <a:pos x="0" y="252"/>
              </a:cxn>
              <a:cxn ang="0">
                <a:pos x="16" y="267"/>
              </a:cxn>
              <a:cxn ang="0">
                <a:pos x="248" y="267"/>
              </a:cxn>
              <a:cxn ang="0">
                <a:pos x="262" y="256"/>
              </a:cxn>
              <a:cxn ang="0">
                <a:pos x="335" y="22"/>
              </a:cxn>
              <a:cxn ang="0">
                <a:pos x="325" y="3"/>
              </a:cxn>
              <a:cxn ang="0">
                <a:pos x="305" y="13"/>
              </a:cxn>
              <a:cxn ang="0">
                <a:pos x="264" y="145"/>
              </a:cxn>
              <a:cxn ang="0">
                <a:pos x="281" y="92"/>
              </a:cxn>
              <a:cxn ang="0">
                <a:pos x="274" y="114"/>
              </a:cxn>
            </a:cxnLst>
            <a:rect l="0" t="0" r="r" b="b"/>
            <a:pathLst>
              <a:path w="338" h="267">
                <a:moveTo>
                  <a:pt x="264" y="145"/>
                </a:moveTo>
                <a:cubicBezTo>
                  <a:pt x="236" y="236"/>
                  <a:pt x="236" y="236"/>
                  <a:pt x="236" y="236"/>
                </a:cubicBezTo>
                <a:cubicBezTo>
                  <a:pt x="16" y="236"/>
                  <a:pt x="16" y="236"/>
                  <a:pt x="16" y="236"/>
                </a:cubicBezTo>
                <a:cubicBezTo>
                  <a:pt x="7" y="236"/>
                  <a:pt x="0" y="243"/>
                  <a:pt x="0" y="252"/>
                </a:cubicBezTo>
                <a:cubicBezTo>
                  <a:pt x="0" y="260"/>
                  <a:pt x="7" y="267"/>
                  <a:pt x="16" y="267"/>
                </a:cubicBezTo>
                <a:cubicBezTo>
                  <a:pt x="248" y="267"/>
                  <a:pt x="248" y="267"/>
                  <a:pt x="248" y="267"/>
                </a:cubicBezTo>
                <a:cubicBezTo>
                  <a:pt x="254" y="267"/>
                  <a:pt x="260" y="263"/>
                  <a:pt x="262" y="256"/>
                </a:cubicBezTo>
                <a:cubicBezTo>
                  <a:pt x="335" y="22"/>
                  <a:pt x="335" y="22"/>
                  <a:pt x="335" y="22"/>
                </a:cubicBezTo>
                <a:cubicBezTo>
                  <a:pt x="338" y="14"/>
                  <a:pt x="333" y="5"/>
                  <a:pt x="325" y="3"/>
                </a:cubicBezTo>
                <a:cubicBezTo>
                  <a:pt x="317" y="0"/>
                  <a:pt x="308" y="5"/>
                  <a:pt x="305" y="13"/>
                </a:cubicBezTo>
                <a:cubicBezTo>
                  <a:pt x="264" y="145"/>
                  <a:pt x="264" y="145"/>
                  <a:pt x="264" y="145"/>
                </a:cubicBezTo>
                <a:moveTo>
                  <a:pt x="281" y="92"/>
                </a:moveTo>
                <a:cubicBezTo>
                  <a:pt x="274" y="114"/>
                  <a:pt x="274" y="114"/>
                  <a:pt x="274" y="114"/>
                </a:cubicBezTo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8" name="Freeform 39"/>
          <p:cNvSpPr>
            <a:spLocks noEditPoints="1"/>
          </p:cNvSpPr>
          <p:nvPr/>
        </p:nvSpPr>
        <p:spPr bwMode="auto">
          <a:xfrm>
            <a:off x="914935" y="1362009"/>
            <a:ext cx="1686984" cy="1689100"/>
          </a:xfrm>
          <a:custGeom>
            <a:avLst/>
            <a:gdLst/>
            <a:ahLst/>
            <a:cxnLst>
              <a:cxn ang="0">
                <a:pos x="1638" y="819"/>
              </a:cxn>
              <a:cxn ang="0">
                <a:pos x="819" y="0"/>
              </a:cxn>
              <a:cxn ang="0">
                <a:pos x="0" y="819"/>
              </a:cxn>
              <a:cxn ang="0">
                <a:pos x="819" y="1638"/>
              </a:cxn>
              <a:cxn ang="0">
                <a:pos x="1638" y="819"/>
              </a:cxn>
              <a:cxn ang="0">
                <a:pos x="102" y="819"/>
              </a:cxn>
              <a:cxn ang="0">
                <a:pos x="819" y="102"/>
              </a:cxn>
              <a:cxn ang="0">
                <a:pos x="1536" y="819"/>
              </a:cxn>
              <a:cxn ang="0">
                <a:pos x="819" y="1536"/>
              </a:cxn>
              <a:cxn ang="0">
                <a:pos x="102" y="819"/>
              </a:cxn>
              <a:cxn ang="0">
                <a:pos x="819" y="819"/>
              </a:cxn>
              <a:cxn ang="0">
                <a:pos x="819" y="205"/>
              </a:cxn>
              <a:cxn ang="0">
                <a:pos x="1434" y="819"/>
              </a:cxn>
              <a:cxn ang="0">
                <a:pos x="819" y="819"/>
              </a:cxn>
              <a:cxn ang="0">
                <a:pos x="401" y="519"/>
              </a:cxn>
              <a:cxn ang="0">
                <a:pos x="350" y="607"/>
              </a:cxn>
              <a:cxn ang="0">
                <a:pos x="262" y="556"/>
              </a:cxn>
              <a:cxn ang="0">
                <a:pos x="313" y="468"/>
              </a:cxn>
              <a:cxn ang="0">
                <a:pos x="401" y="519"/>
              </a:cxn>
              <a:cxn ang="0">
                <a:pos x="1237" y="1119"/>
              </a:cxn>
              <a:cxn ang="0">
                <a:pos x="1288" y="1031"/>
              </a:cxn>
              <a:cxn ang="0">
                <a:pos x="1377" y="1082"/>
              </a:cxn>
              <a:cxn ang="0">
                <a:pos x="1326" y="1171"/>
              </a:cxn>
              <a:cxn ang="0">
                <a:pos x="1237" y="1119"/>
              </a:cxn>
              <a:cxn ang="0">
                <a:pos x="608" y="350"/>
              </a:cxn>
              <a:cxn ang="0">
                <a:pos x="519" y="401"/>
              </a:cxn>
              <a:cxn ang="0">
                <a:pos x="468" y="313"/>
              </a:cxn>
              <a:cxn ang="0">
                <a:pos x="556" y="261"/>
              </a:cxn>
              <a:cxn ang="0">
                <a:pos x="608" y="350"/>
              </a:cxn>
              <a:cxn ang="0">
                <a:pos x="1031" y="1288"/>
              </a:cxn>
              <a:cxn ang="0">
                <a:pos x="1120" y="1237"/>
              </a:cxn>
              <a:cxn ang="0">
                <a:pos x="1171" y="1326"/>
              </a:cxn>
              <a:cxn ang="0">
                <a:pos x="1082" y="1377"/>
              </a:cxn>
              <a:cxn ang="0">
                <a:pos x="1031" y="1288"/>
              </a:cxn>
              <a:cxn ang="0">
                <a:pos x="870" y="1331"/>
              </a:cxn>
              <a:cxn ang="0">
                <a:pos x="870" y="1434"/>
              </a:cxn>
              <a:cxn ang="0">
                <a:pos x="768" y="1434"/>
              </a:cxn>
              <a:cxn ang="0">
                <a:pos x="768" y="1331"/>
              </a:cxn>
              <a:cxn ang="0">
                <a:pos x="870" y="1331"/>
              </a:cxn>
              <a:cxn ang="0">
                <a:pos x="608" y="1288"/>
              </a:cxn>
              <a:cxn ang="0">
                <a:pos x="556" y="1377"/>
              </a:cxn>
              <a:cxn ang="0">
                <a:pos x="468" y="1326"/>
              </a:cxn>
              <a:cxn ang="0">
                <a:pos x="519" y="1237"/>
              </a:cxn>
              <a:cxn ang="0">
                <a:pos x="608" y="1288"/>
              </a:cxn>
              <a:cxn ang="0">
                <a:pos x="401" y="1119"/>
              </a:cxn>
              <a:cxn ang="0">
                <a:pos x="313" y="1171"/>
              </a:cxn>
              <a:cxn ang="0">
                <a:pos x="261" y="1082"/>
              </a:cxn>
              <a:cxn ang="0">
                <a:pos x="350" y="1031"/>
              </a:cxn>
              <a:cxn ang="0">
                <a:pos x="401" y="1119"/>
              </a:cxn>
              <a:cxn ang="0">
                <a:pos x="307" y="870"/>
              </a:cxn>
              <a:cxn ang="0">
                <a:pos x="205" y="870"/>
              </a:cxn>
              <a:cxn ang="0">
                <a:pos x="205" y="768"/>
              </a:cxn>
              <a:cxn ang="0">
                <a:pos x="307" y="768"/>
              </a:cxn>
              <a:cxn ang="0">
                <a:pos x="307" y="870"/>
              </a:cxn>
              <a:cxn ang="0">
                <a:pos x="307" y="870"/>
              </a:cxn>
              <a:cxn ang="0">
                <a:pos x="307" y="870"/>
              </a:cxn>
            </a:cxnLst>
            <a:rect l="0" t="0" r="r" b="b"/>
            <a:pathLst>
              <a:path w="1638" h="1638">
                <a:moveTo>
                  <a:pt x="1638" y="819"/>
                </a:moveTo>
                <a:cubicBezTo>
                  <a:pt x="1638" y="367"/>
                  <a:pt x="1272" y="0"/>
                  <a:pt x="819" y="0"/>
                </a:cubicBezTo>
                <a:cubicBezTo>
                  <a:pt x="367" y="0"/>
                  <a:pt x="0" y="367"/>
                  <a:pt x="0" y="819"/>
                </a:cubicBezTo>
                <a:cubicBezTo>
                  <a:pt x="0" y="1272"/>
                  <a:pt x="367" y="1638"/>
                  <a:pt x="819" y="1638"/>
                </a:cubicBezTo>
                <a:cubicBezTo>
                  <a:pt x="1272" y="1638"/>
                  <a:pt x="1638" y="1272"/>
                  <a:pt x="1638" y="819"/>
                </a:cubicBezTo>
                <a:close/>
                <a:moveTo>
                  <a:pt x="102" y="819"/>
                </a:moveTo>
                <a:cubicBezTo>
                  <a:pt x="102" y="424"/>
                  <a:pt x="424" y="102"/>
                  <a:pt x="819" y="102"/>
                </a:cubicBezTo>
                <a:cubicBezTo>
                  <a:pt x="1214" y="102"/>
                  <a:pt x="1536" y="424"/>
                  <a:pt x="1536" y="819"/>
                </a:cubicBezTo>
                <a:cubicBezTo>
                  <a:pt x="1536" y="1214"/>
                  <a:pt x="1214" y="1536"/>
                  <a:pt x="819" y="1536"/>
                </a:cubicBezTo>
                <a:cubicBezTo>
                  <a:pt x="424" y="1536"/>
                  <a:pt x="102" y="1214"/>
                  <a:pt x="102" y="819"/>
                </a:cubicBezTo>
                <a:close/>
                <a:moveTo>
                  <a:pt x="819" y="819"/>
                </a:moveTo>
                <a:cubicBezTo>
                  <a:pt x="819" y="205"/>
                  <a:pt x="819" y="205"/>
                  <a:pt x="819" y="205"/>
                </a:cubicBezTo>
                <a:cubicBezTo>
                  <a:pt x="1159" y="205"/>
                  <a:pt x="1434" y="480"/>
                  <a:pt x="1434" y="819"/>
                </a:cubicBezTo>
                <a:lnTo>
                  <a:pt x="819" y="819"/>
                </a:lnTo>
                <a:close/>
                <a:moveTo>
                  <a:pt x="401" y="519"/>
                </a:moveTo>
                <a:cubicBezTo>
                  <a:pt x="350" y="607"/>
                  <a:pt x="350" y="607"/>
                  <a:pt x="350" y="607"/>
                </a:cubicBezTo>
                <a:cubicBezTo>
                  <a:pt x="262" y="556"/>
                  <a:pt x="262" y="556"/>
                  <a:pt x="262" y="556"/>
                </a:cubicBezTo>
                <a:cubicBezTo>
                  <a:pt x="313" y="468"/>
                  <a:pt x="313" y="468"/>
                  <a:pt x="313" y="468"/>
                </a:cubicBezTo>
                <a:lnTo>
                  <a:pt x="401" y="519"/>
                </a:lnTo>
                <a:close/>
                <a:moveTo>
                  <a:pt x="1237" y="1119"/>
                </a:moveTo>
                <a:cubicBezTo>
                  <a:pt x="1288" y="1031"/>
                  <a:pt x="1288" y="1031"/>
                  <a:pt x="1288" y="1031"/>
                </a:cubicBezTo>
                <a:cubicBezTo>
                  <a:pt x="1377" y="1082"/>
                  <a:pt x="1377" y="1082"/>
                  <a:pt x="1377" y="1082"/>
                </a:cubicBezTo>
                <a:cubicBezTo>
                  <a:pt x="1326" y="1171"/>
                  <a:pt x="1326" y="1171"/>
                  <a:pt x="1326" y="1171"/>
                </a:cubicBezTo>
                <a:lnTo>
                  <a:pt x="1237" y="1119"/>
                </a:lnTo>
                <a:close/>
                <a:moveTo>
                  <a:pt x="608" y="350"/>
                </a:moveTo>
                <a:cubicBezTo>
                  <a:pt x="519" y="401"/>
                  <a:pt x="519" y="401"/>
                  <a:pt x="519" y="401"/>
                </a:cubicBezTo>
                <a:cubicBezTo>
                  <a:pt x="468" y="313"/>
                  <a:pt x="468" y="313"/>
                  <a:pt x="468" y="313"/>
                </a:cubicBezTo>
                <a:cubicBezTo>
                  <a:pt x="556" y="261"/>
                  <a:pt x="556" y="261"/>
                  <a:pt x="556" y="261"/>
                </a:cubicBezTo>
                <a:lnTo>
                  <a:pt x="608" y="350"/>
                </a:lnTo>
                <a:close/>
                <a:moveTo>
                  <a:pt x="1031" y="1288"/>
                </a:moveTo>
                <a:cubicBezTo>
                  <a:pt x="1120" y="1237"/>
                  <a:pt x="1120" y="1237"/>
                  <a:pt x="1120" y="1237"/>
                </a:cubicBezTo>
                <a:cubicBezTo>
                  <a:pt x="1171" y="1326"/>
                  <a:pt x="1171" y="1326"/>
                  <a:pt x="1171" y="1326"/>
                </a:cubicBezTo>
                <a:cubicBezTo>
                  <a:pt x="1082" y="1377"/>
                  <a:pt x="1082" y="1377"/>
                  <a:pt x="1082" y="1377"/>
                </a:cubicBezTo>
                <a:lnTo>
                  <a:pt x="1031" y="1288"/>
                </a:lnTo>
                <a:close/>
                <a:moveTo>
                  <a:pt x="870" y="1331"/>
                </a:moveTo>
                <a:cubicBezTo>
                  <a:pt x="870" y="1434"/>
                  <a:pt x="870" y="1434"/>
                  <a:pt x="870" y="1434"/>
                </a:cubicBezTo>
                <a:cubicBezTo>
                  <a:pt x="768" y="1434"/>
                  <a:pt x="768" y="1434"/>
                  <a:pt x="768" y="1434"/>
                </a:cubicBezTo>
                <a:cubicBezTo>
                  <a:pt x="768" y="1331"/>
                  <a:pt x="768" y="1331"/>
                  <a:pt x="768" y="1331"/>
                </a:cubicBezTo>
                <a:lnTo>
                  <a:pt x="870" y="1331"/>
                </a:lnTo>
                <a:close/>
                <a:moveTo>
                  <a:pt x="608" y="1288"/>
                </a:moveTo>
                <a:cubicBezTo>
                  <a:pt x="556" y="1377"/>
                  <a:pt x="556" y="1377"/>
                  <a:pt x="556" y="1377"/>
                </a:cubicBezTo>
                <a:cubicBezTo>
                  <a:pt x="468" y="1326"/>
                  <a:pt x="468" y="1326"/>
                  <a:pt x="468" y="1326"/>
                </a:cubicBezTo>
                <a:cubicBezTo>
                  <a:pt x="519" y="1237"/>
                  <a:pt x="519" y="1237"/>
                  <a:pt x="519" y="1237"/>
                </a:cubicBezTo>
                <a:lnTo>
                  <a:pt x="608" y="1288"/>
                </a:lnTo>
                <a:close/>
                <a:moveTo>
                  <a:pt x="401" y="1119"/>
                </a:moveTo>
                <a:cubicBezTo>
                  <a:pt x="313" y="1171"/>
                  <a:pt x="313" y="1171"/>
                  <a:pt x="313" y="1171"/>
                </a:cubicBezTo>
                <a:cubicBezTo>
                  <a:pt x="261" y="1082"/>
                  <a:pt x="261" y="1082"/>
                  <a:pt x="261" y="1082"/>
                </a:cubicBezTo>
                <a:cubicBezTo>
                  <a:pt x="350" y="1031"/>
                  <a:pt x="350" y="1031"/>
                  <a:pt x="350" y="1031"/>
                </a:cubicBezTo>
                <a:lnTo>
                  <a:pt x="401" y="1119"/>
                </a:lnTo>
                <a:close/>
                <a:moveTo>
                  <a:pt x="307" y="870"/>
                </a:moveTo>
                <a:cubicBezTo>
                  <a:pt x="205" y="870"/>
                  <a:pt x="205" y="870"/>
                  <a:pt x="205" y="870"/>
                </a:cubicBezTo>
                <a:cubicBezTo>
                  <a:pt x="205" y="768"/>
                  <a:pt x="205" y="768"/>
                  <a:pt x="205" y="768"/>
                </a:cubicBezTo>
                <a:cubicBezTo>
                  <a:pt x="307" y="768"/>
                  <a:pt x="307" y="768"/>
                  <a:pt x="307" y="768"/>
                </a:cubicBezTo>
                <a:lnTo>
                  <a:pt x="307" y="870"/>
                </a:lnTo>
                <a:close/>
                <a:moveTo>
                  <a:pt x="307" y="870"/>
                </a:moveTo>
                <a:cubicBezTo>
                  <a:pt x="307" y="870"/>
                  <a:pt x="307" y="870"/>
                  <a:pt x="307" y="870"/>
                </a:cubicBezTo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9" name="文本框 8"/>
          <p:cNvSpPr txBox="1"/>
          <p:nvPr/>
        </p:nvSpPr>
        <p:spPr>
          <a:xfrm>
            <a:off x="4096026" y="538179"/>
            <a:ext cx="4026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   业</a:t>
            </a:r>
            <a:endParaRPr lang="zh-CN" altLang="en-US" sz="4000" b="1" dirty="0">
              <a:solidFill>
                <a:srgbClr val="784B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5"/>
          <p:cNvSpPr txBox="1"/>
          <p:nvPr/>
        </p:nvSpPr>
        <p:spPr>
          <a:xfrm>
            <a:off x="5529528" y="2160224"/>
            <a:ext cx="570039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熟悉Linux基本命令，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案例课后</a:t>
            </a:r>
            <a:r>
              <a:rPr lang="en-US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，整理成笔记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25"/>
          <p:cNvCxnSpPr/>
          <p:nvPr/>
        </p:nvCxnSpPr>
        <p:spPr>
          <a:xfrm>
            <a:off x="5630770" y="2879253"/>
            <a:ext cx="251067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43"/>
          <p:cNvGrpSpPr/>
          <p:nvPr/>
        </p:nvGrpSpPr>
        <p:grpSpPr>
          <a:xfrm>
            <a:off x="4407768" y="1866892"/>
            <a:ext cx="819394" cy="947906"/>
            <a:chOff x="4231808" y="993608"/>
            <a:chExt cx="582784" cy="674186"/>
          </a:xfrm>
        </p:grpSpPr>
        <p:grpSp>
          <p:nvGrpSpPr>
            <p:cNvPr id="40" name="组合 44"/>
            <p:cNvGrpSpPr/>
            <p:nvPr/>
          </p:nvGrpSpPr>
          <p:grpSpPr>
            <a:xfrm>
              <a:off x="4231808" y="993608"/>
              <a:ext cx="582784" cy="674186"/>
              <a:chOff x="4067944" y="450248"/>
              <a:chExt cx="1404324" cy="1624573"/>
            </a:xfrm>
          </p:grpSpPr>
          <p:sp>
            <p:nvSpPr>
              <p:cNvPr id="42" name="Flowchart: Decision 78"/>
              <p:cNvSpPr/>
              <p:nvPr/>
            </p:nvSpPr>
            <p:spPr>
              <a:xfrm>
                <a:off x="4096989" y="450248"/>
                <a:ext cx="1375279" cy="1375279"/>
              </a:xfrm>
              <a:prstGeom prst="flowChartDecision">
                <a:avLst/>
              </a:prstGeom>
              <a:solidFill>
                <a:schemeClr val="accent1"/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3" name="Flowchart: Decision 79"/>
              <p:cNvSpPr/>
              <p:nvPr/>
            </p:nvSpPr>
            <p:spPr>
              <a:xfrm>
                <a:off x="4067944" y="699542"/>
                <a:ext cx="1375279" cy="1375279"/>
              </a:xfrm>
              <a:prstGeom prst="flowChartDecision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41" name="TextBox 12"/>
            <p:cNvSpPr txBox="1"/>
            <p:nvPr/>
          </p:nvSpPr>
          <p:spPr>
            <a:xfrm>
              <a:off x="4310472" y="1151468"/>
              <a:ext cx="391240" cy="3734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10" b="1" dirty="0">
                  <a:solidFill>
                    <a:schemeClr val="accent1"/>
                  </a:solidFill>
                </a:rPr>
                <a:t>01</a:t>
              </a:r>
              <a:endParaRPr lang="zh-CN" altLang="en-US" sz="2810" b="1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63" name="图片 6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1" t="53545" r="22272"/>
          <a:stretch>
            <a:fillRect/>
          </a:stretch>
        </p:blipFill>
        <p:spPr>
          <a:xfrm>
            <a:off x="8546415" y="5576591"/>
            <a:ext cx="3753234" cy="141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3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2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12192000" cy="5715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1" t="53545" r="22272"/>
          <a:stretch>
            <a:fillRect/>
          </a:stretch>
        </p:blipFill>
        <p:spPr>
          <a:xfrm>
            <a:off x="2944089" y="4239491"/>
            <a:ext cx="6781709" cy="287828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61049" y="1382315"/>
            <a:ext cx="40265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</a:t>
            </a:r>
            <a:endParaRPr lang="en-US" altLang="zh-CN" sz="6000" b="1">
              <a:solidFill>
                <a:srgbClr val="784B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6000" b="1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lang="zh-CN" altLang="en-US" sz="6000" b="1">
              <a:solidFill>
                <a:srgbClr val="784B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9557886" y="0"/>
            <a:ext cx="2634114" cy="356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 i="1" dirty="0"/>
              <a:t>教学监督热线 </a:t>
            </a:r>
            <a:r>
              <a:rPr lang="en-US" altLang="zh-CN" sz="1600" b="1" i="1" dirty="0"/>
              <a:t>400-1567-315</a:t>
            </a:r>
            <a:endParaRPr lang="zh-CN" altLang="en-US" sz="1600" b="1" i="1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96327"/>
            <a:ext cx="1774487" cy="661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2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8964" y="197429"/>
            <a:ext cx="12192000" cy="5715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1" t="53545" r="22272"/>
          <a:stretch>
            <a:fillRect/>
          </a:stretch>
        </p:blipFill>
        <p:spPr>
          <a:xfrm>
            <a:off x="221671" y="3366656"/>
            <a:ext cx="8789291" cy="373033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763014" y="2443326"/>
            <a:ext cx="4026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 ONE</a:t>
            </a:r>
            <a:endParaRPr lang="zh-CN" altLang="en-US" sz="5400" b="1">
              <a:solidFill>
                <a:srgbClr val="784B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763014" y="3630757"/>
            <a:ext cx="4026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54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Linux常用命令</a:t>
            </a:r>
            <a:endParaRPr lang="zh-CN" altLang="en-US" sz="5400" b="1" dirty="0">
              <a:solidFill>
                <a:srgbClr val="784B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9557886" y="0"/>
            <a:ext cx="2634114" cy="356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 i="1" dirty="0"/>
              <a:t>教学监督热线 </a:t>
            </a:r>
            <a:r>
              <a:rPr lang="en-US" altLang="zh-CN" sz="1600" b="1" i="1" dirty="0"/>
              <a:t>400-1567-315</a:t>
            </a:r>
            <a:endParaRPr lang="zh-CN" altLang="en-US" sz="1600" b="1" i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863" y="6118506"/>
            <a:ext cx="1774487" cy="661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042610" y="514702"/>
            <a:ext cx="4026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400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Linux常用命令</a:t>
            </a:r>
            <a:endParaRPr lang="zh-CN" altLang="en-US" sz="2400" dirty="0">
              <a:solidFill>
                <a:srgbClr val="784B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Group 172"/>
          <p:cNvGrpSpPr/>
          <p:nvPr/>
        </p:nvGrpSpPr>
        <p:grpSpPr>
          <a:xfrm>
            <a:off x="9119273" y="1952080"/>
            <a:ext cx="1178984" cy="1265768"/>
            <a:chOff x="6839455" y="1464060"/>
            <a:chExt cx="884238" cy="949326"/>
          </a:xfrm>
        </p:grpSpPr>
        <p:sp>
          <p:nvSpPr>
            <p:cNvPr id="8" name="Freeform 95"/>
            <p:cNvSpPr/>
            <p:nvPr/>
          </p:nvSpPr>
          <p:spPr bwMode="auto">
            <a:xfrm>
              <a:off x="6839455" y="1546610"/>
              <a:ext cx="436563" cy="866775"/>
            </a:xfrm>
            <a:custGeom>
              <a:avLst/>
              <a:gdLst/>
              <a:ahLst/>
              <a:cxnLst>
                <a:cxn ang="0">
                  <a:pos x="275" y="249"/>
                </a:cxn>
                <a:cxn ang="0">
                  <a:pos x="159" y="546"/>
                </a:cxn>
                <a:cxn ang="0">
                  <a:pos x="0" y="297"/>
                </a:cxn>
                <a:cxn ang="0">
                  <a:pos x="119" y="0"/>
                </a:cxn>
                <a:cxn ang="0">
                  <a:pos x="275" y="249"/>
                </a:cxn>
              </a:cxnLst>
              <a:rect l="0" t="0" r="r" b="b"/>
              <a:pathLst>
                <a:path w="275" h="546">
                  <a:moveTo>
                    <a:pt x="275" y="249"/>
                  </a:moveTo>
                  <a:lnTo>
                    <a:pt x="159" y="546"/>
                  </a:lnTo>
                  <a:lnTo>
                    <a:pt x="0" y="297"/>
                  </a:lnTo>
                  <a:lnTo>
                    <a:pt x="119" y="0"/>
                  </a:lnTo>
                  <a:lnTo>
                    <a:pt x="275" y="249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9" name="Freeform 97"/>
            <p:cNvSpPr/>
            <p:nvPr/>
          </p:nvSpPr>
          <p:spPr bwMode="auto">
            <a:xfrm>
              <a:off x="7091868" y="1837123"/>
              <a:ext cx="631825" cy="576263"/>
            </a:xfrm>
            <a:custGeom>
              <a:avLst/>
              <a:gdLst/>
              <a:ahLst/>
              <a:cxnLst>
                <a:cxn ang="0">
                  <a:pos x="398" y="0"/>
                </a:cxn>
                <a:cxn ang="0">
                  <a:pos x="282" y="296"/>
                </a:cxn>
                <a:cxn ang="0">
                  <a:pos x="0" y="363"/>
                </a:cxn>
                <a:cxn ang="0">
                  <a:pos x="116" y="66"/>
                </a:cxn>
                <a:cxn ang="0">
                  <a:pos x="398" y="0"/>
                </a:cxn>
              </a:cxnLst>
              <a:rect l="0" t="0" r="r" b="b"/>
              <a:pathLst>
                <a:path w="398" h="363">
                  <a:moveTo>
                    <a:pt x="398" y="0"/>
                  </a:moveTo>
                  <a:lnTo>
                    <a:pt x="282" y="296"/>
                  </a:lnTo>
                  <a:lnTo>
                    <a:pt x="0" y="363"/>
                  </a:lnTo>
                  <a:lnTo>
                    <a:pt x="116" y="66"/>
                  </a:lnTo>
                  <a:lnTo>
                    <a:pt x="398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0" name="Freeform 114"/>
            <p:cNvSpPr/>
            <p:nvPr/>
          </p:nvSpPr>
          <p:spPr bwMode="auto">
            <a:xfrm>
              <a:off x="7028368" y="1464060"/>
              <a:ext cx="695325" cy="477838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60" y="11"/>
                </a:cxn>
                <a:cxn ang="0">
                  <a:pos x="117" y="0"/>
                </a:cxn>
                <a:cxn ang="0">
                  <a:pos x="151" y="49"/>
                </a:cxn>
                <a:cxn ang="0">
                  <a:pos x="185" y="99"/>
                </a:cxn>
                <a:cxn ang="0">
                  <a:pos x="127" y="113"/>
                </a:cxn>
                <a:cxn ang="0">
                  <a:pos x="66" y="127"/>
                </a:cxn>
                <a:cxn ang="0">
                  <a:pos x="32" y="73"/>
                </a:cxn>
                <a:cxn ang="0">
                  <a:pos x="0" y="22"/>
                </a:cxn>
              </a:cxnLst>
              <a:rect l="0" t="0" r="r" b="b"/>
              <a:pathLst>
                <a:path w="185" h="127">
                  <a:moveTo>
                    <a:pt x="0" y="22"/>
                  </a:moveTo>
                  <a:cubicBezTo>
                    <a:pt x="20" y="18"/>
                    <a:pt x="40" y="14"/>
                    <a:pt x="60" y="11"/>
                  </a:cubicBezTo>
                  <a:cubicBezTo>
                    <a:pt x="79" y="7"/>
                    <a:pt x="99" y="4"/>
                    <a:pt x="117" y="0"/>
                  </a:cubicBezTo>
                  <a:cubicBezTo>
                    <a:pt x="128" y="16"/>
                    <a:pt x="139" y="32"/>
                    <a:pt x="151" y="49"/>
                  </a:cubicBezTo>
                  <a:cubicBezTo>
                    <a:pt x="162" y="65"/>
                    <a:pt x="174" y="82"/>
                    <a:pt x="185" y="99"/>
                  </a:cubicBezTo>
                  <a:cubicBezTo>
                    <a:pt x="166" y="104"/>
                    <a:pt x="147" y="108"/>
                    <a:pt x="127" y="113"/>
                  </a:cubicBezTo>
                  <a:cubicBezTo>
                    <a:pt x="108" y="117"/>
                    <a:pt x="87" y="122"/>
                    <a:pt x="66" y="127"/>
                  </a:cubicBezTo>
                  <a:cubicBezTo>
                    <a:pt x="55" y="109"/>
                    <a:pt x="43" y="91"/>
                    <a:pt x="32" y="73"/>
                  </a:cubicBezTo>
                  <a:cubicBezTo>
                    <a:pt x="21" y="56"/>
                    <a:pt x="10" y="39"/>
                    <a:pt x="0" y="22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11" name="Group 134"/>
          <p:cNvGrpSpPr/>
          <p:nvPr/>
        </p:nvGrpSpPr>
        <p:grpSpPr>
          <a:xfrm>
            <a:off x="801816" y="1680807"/>
            <a:ext cx="864665" cy="865389"/>
            <a:chOff x="3287425" y="1417883"/>
            <a:chExt cx="648499" cy="649042"/>
          </a:xfrm>
        </p:grpSpPr>
        <p:sp>
          <p:nvSpPr>
            <p:cNvPr id="12" name="Oval 72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" name="Oval 73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01</a:t>
              </a:r>
              <a:endParaRPr lang="en-US" sz="135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4" name="Group 129"/>
          <p:cNvGrpSpPr/>
          <p:nvPr/>
        </p:nvGrpSpPr>
        <p:grpSpPr>
          <a:xfrm>
            <a:off x="801816" y="2677603"/>
            <a:ext cx="864665" cy="865389"/>
            <a:chOff x="2779491" y="2517212"/>
            <a:chExt cx="648499" cy="649042"/>
          </a:xfrm>
        </p:grpSpPr>
        <p:sp>
          <p:nvSpPr>
            <p:cNvPr id="15" name="Oval 75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" name="Oval 76"/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02</a:t>
              </a:r>
              <a:endParaRPr lang="en-US" sz="1600" b="1" dirty="0">
                <a:latin typeface="+mj-lt"/>
              </a:endParaRPr>
            </a:p>
          </p:txBody>
        </p:sp>
      </p:grpSp>
      <p:grpSp>
        <p:nvGrpSpPr>
          <p:cNvPr id="23" name="Group 173"/>
          <p:cNvGrpSpPr/>
          <p:nvPr/>
        </p:nvGrpSpPr>
        <p:grpSpPr>
          <a:xfrm>
            <a:off x="9536258" y="2474898"/>
            <a:ext cx="1545167" cy="1595967"/>
            <a:chOff x="7152193" y="1856173"/>
            <a:chExt cx="1158875" cy="1196975"/>
          </a:xfrm>
        </p:grpSpPr>
        <p:sp>
          <p:nvSpPr>
            <p:cNvPr id="24" name="Freeform 98"/>
            <p:cNvSpPr/>
            <p:nvPr/>
          </p:nvSpPr>
          <p:spPr bwMode="auto">
            <a:xfrm>
              <a:off x="7152193" y="2002223"/>
              <a:ext cx="557213" cy="1050925"/>
            </a:xfrm>
            <a:custGeom>
              <a:avLst/>
              <a:gdLst/>
              <a:ahLst/>
              <a:cxnLst>
                <a:cxn ang="0">
                  <a:pos x="351" y="365"/>
                </a:cxn>
                <a:cxn ang="0">
                  <a:pos x="232" y="662"/>
                </a:cxn>
                <a:cxn ang="0">
                  <a:pos x="0" y="297"/>
                </a:cxn>
                <a:cxn ang="0">
                  <a:pos x="118" y="0"/>
                </a:cxn>
                <a:cxn ang="0">
                  <a:pos x="351" y="365"/>
                </a:cxn>
              </a:cxnLst>
              <a:rect l="0" t="0" r="r" b="b"/>
              <a:pathLst>
                <a:path w="351" h="662">
                  <a:moveTo>
                    <a:pt x="351" y="365"/>
                  </a:moveTo>
                  <a:lnTo>
                    <a:pt x="232" y="662"/>
                  </a:lnTo>
                  <a:lnTo>
                    <a:pt x="0" y="297"/>
                  </a:lnTo>
                  <a:lnTo>
                    <a:pt x="118" y="0"/>
                  </a:lnTo>
                  <a:lnTo>
                    <a:pt x="351" y="365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5" name="Freeform 99"/>
            <p:cNvSpPr/>
            <p:nvPr/>
          </p:nvSpPr>
          <p:spPr bwMode="auto">
            <a:xfrm>
              <a:off x="7339518" y="1856173"/>
              <a:ext cx="971550" cy="725488"/>
            </a:xfrm>
            <a:custGeom>
              <a:avLst/>
              <a:gdLst/>
              <a:ahLst/>
              <a:cxnLst>
                <a:cxn ang="0">
                  <a:pos x="0" y="39"/>
                </a:cxn>
                <a:cxn ang="0">
                  <a:pos x="81" y="19"/>
                </a:cxn>
                <a:cxn ang="0">
                  <a:pos x="158" y="0"/>
                </a:cxn>
                <a:cxn ang="0">
                  <a:pos x="207" y="71"/>
                </a:cxn>
                <a:cxn ang="0">
                  <a:pos x="258" y="144"/>
                </a:cxn>
                <a:cxn ang="0">
                  <a:pos x="180" y="168"/>
                </a:cxn>
                <a:cxn ang="0">
                  <a:pos x="98" y="193"/>
                </a:cxn>
                <a:cxn ang="0">
                  <a:pos x="48" y="114"/>
                </a:cxn>
                <a:cxn ang="0">
                  <a:pos x="0" y="39"/>
                </a:cxn>
              </a:cxnLst>
              <a:rect l="0" t="0" r="r" b="b"/>
              <a:pathLst>
                <a:path w="258" h="193">
                  <a:moveTo>
                    <a:pt x="0" y="39"/>
                  </a:moveTo>
                  <a:cubicBezTo>
                    <a:pt x="27" y="32"/>
                    <a:pt x="54" y="25"/>
                    <a:pt x="81" y="19"/>
                  </a:cubicBezTo>
                  <a:cubicBezTo>
                    <a:pt x="107" y="13"/>
                    <a:pt x="133" y="6"/>
                    <a:pt x="158" y="0"/>
                  </a:cubicBezTo>
                  <a:cubicBezTo>
                    <a:pt x="174" y="23"/>
                    <a:pt x="190" y="47"/>
                    <a:pt x="207" y="71"/>
                  </a:cubicBezTo>
                  <a:cubicBezTo>
                    <a:pt x="224" y="95"/>
                    <a:pt x="240" y="120"/>
                    <a:pt x="258" y="144"/>
                  </a:cubicBezTo>
                  <a:cubicBezTo>
                    <a:pt x="232" y="152"/>
                    <a:pt x="206" y="160"/>
                    <a:pt x="180" y="168"/>
                  </a:cubicBezTo>
                  <a:cubicBezTo>
                    <a:pt x="153" y="176"/>
                    <a:pt x="126" y="185"/>
                    <a:pt x="98" y="193"/>
                  </a:cubicBezTo>
                  <a:cubicBezTo>
                    <a:pt x="81" y="166"/>
                    <a:pt x="64" y="140"/>
                    <a:pt x="48" y="114"/>
                  </a:cubicBezTo>
                  <a:cubicBezTo>
                    <a:pt x="31" y="89"/>
                    <a:pt x="15" y="64"/>
                    <a:pt x="0" y="39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6" name="Freeform 101"/>
            <p:cNvSpPr/>
            <p:nvPr/>
          </p:nvSpPr>
          <p:spPr bwMode="auto">
            <a:xfrm>
              <a:off x="7520493" y="2397510"/>
              <a:ext cx="790575" cy="655638"/>
            </a:xfrm>
            <a:custGeom>
              <a:avLst/>
              <a:gdLst/>
              <a:ahLst/>
              <a:cxnLst>
                <a:cxn ang="0">
                  <a:pos x="498" y="0"/>
                </a:cxn>
                <a:cxn ang="0">
                  <a:pos x="380" y="299"/>
                </a:cxn>
                <a:cxn ang="0">
                  <a:pos x="0" y="413"/>
                </a:cxn>
                <a:cxn ang="0">
                  <a:pos x="119" y="116"/>
                </a:cxn>
                <a:cxn ang="0">
                  <a:pos x="498" y="0"/>
                </a:cxn>
              </a:cxnLst>
              <a:rect l="0" t="0" r="r" b="b"/>
              <a:pathLst>
                <a:path w="498" h="413">
                  <a:moveTo>
                    <a:pt x="498" y="0"/>
                  </a:moveTo>
                  <a:lnTo>
                    <a:pt x="380" y="299"/>
                  </a:lnTo>
                  <a:lnTo>
                    <a:pt x="0" y="413"/>
                  </a:lnTo>
                  <a:lnTo>
                    <a:pt x="119" y="116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27" name="Group 171"/>
          <p:cNvGrpSpPr/>
          <p:nvPr/>
        </p:nvGrpSpPr>
        <p:grpSpPr>
          <a:xfrm>
            <a:off x="8031307" y="1892814"/>
            <a:ext cx="1585384" cy="1545167"/>
            <a:chOff x="6023480" y="1419610"/>
            <a:chExt cx="1189038" cy="1158875"/>
          </a:xfrm>
        </p:grpSpPr>
        <p:sp>
          <p:nvSpPr>
            <p:cNvPr id="28" name="Freeform 96"/>
            <p:cNvSpPr/>
            <p:nvPr/>
          </p:nvSpPr>
          <p:spPr bwMode="auto">
            <a:xfrm>
              <a:off x="6210805" y="1419610"/>
              <a:ext cx="1001713" cy="688975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91" y="15"/>
                </a:cxn>
                <a:cxn ang="0">
                  <a:pos x="177" y="0"/>
                </a:cxn>
                <a:cxn ang="0">
                  <a:pos x="220" y="69"/>
                </a:cxn>
                <a:cxn ang="0">
                  <a:pos x="266" y="141"/>
                </a:cxn>
                <a:cxn ang="0">
                  <a:pos x="178" y="161"/>
                </a:cxn>
                <a:cxn ang="0">
                  <a:pos x="86" y="183"/>
                </a:cxn>
                <a:cxn ang="0">
                  <a:pos x="42" y="106"/>
                </a:cxn>
                <a:cxn ang="0">
                  <a:pos x="0" y="32"/>
                </a:cxn>
              </a:cxnLst>
              <a:rect l="0" t="0" r="r" b="b"/>
              <a:pathLst>
                <a:path w="266" h="183">
                  <a:moveTo>
                    <a:pt x="0" y="32"/>
                  </a:moveTo>
                  <a:cubicBezTo>
                    <a:pt x="31" y="26"/>
                    <a:pt x="61" y="21"/>
                    <a:pt x="91" y="15"/>
                  </a:cubicBezTo>
                  <a:cubicBezTo>
                    <a:pt x="120" y="10"/>
                    <a:pt x="149" y="5"/>
                    <a:pt x="177" y="0"/>
                  </a:cubicBezTo>
                  <a:cubicBezTo>
                    <a:pt x="191" y="22"/>
                    <a:pt x="206" y="45"/>
                    <a:pt x="220" y="69"/>
                  </a:cubicBezTo>
                  <a:cubicBezTo>
                    <a:pt x="235" y="92"/>
                    <a:pt x="250" y="116"/>
                    <a:pt x="266" y="141"/>
                  </a:cubicBezTo>
                  <a:cubicBezTo>
                    <a:pt x="237" y="147"/>
                    <a:pt x="208" y="154"/>
                    <a:pt x="178" y="161"/>
                  </a:cubicBezTo>
                  <a:cubicBezTo>
                    <a:pt x="148" y="168"/>
                    <a:pt x="117" y="176"/>
                    <a:pt x="86" y="183"/>
                  </a:cubicBezTo>
                  <a:cubicBezTo>
                    <a:pt x="71" y="157"/>
                    <a:pt x="56" y="131"/>
                    <a:pt x="42" y="106"/>
                  </a:cubicBezTo>
                  <a:cubicBezTo>
                    <a:pt x="28" y="81"/>
                    <a:pt x="14" y="56"/>
                    <a:pt x="0" y="3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9" name="Freeform 102"/>
            <p:cNvSpPr/>
            <p:nvPr/>
          </p:nvSpPr>
          <p:spPr bwMode="auto">
            <a:xfrm>
              <a:off x="6345743" y="1949835"/>
              <a:ext cx="866775" cy="628650"/>
            </a:xfrm>
            <a:custGeom>
              <a:avLst/>
              <a:gdLst/>
              <a:ahLst/>
              <a:cxnLst>
                <a:cxn ang="0">
                  <a:pos x="546" y="0"/>
                </a:cxn>
                <a:cxn ang="0">
                  <a:pos x="427" y="296"/>
                </a:cxn>
                <a:cxn ang="0">
                  <a:pos x="0" y="396"/>
                </a:cxn>
                <a:cxn ang="0">
                  <a:pos x="119" y="100"/>
                </a:cxn>
                <a:cxn ang="0">
                  <a:pos x="546" y="0"/>
                </a:cxn>
              </a:cxnLst>
              <a:rect l="0" t="0" r="r" b="b"/>
              <a:pathLst>
                <a:path w="546" h="396">
                  <a:moveTo>
                    <a:pt x="546" y="0"/>
                  </a:moveTo>
                  <a:lnTo>
                    <a:pt x="427" y="296"/>
                  </a:lnTo>
                  <a:lnTo>
                    <a:pt x="0" y="396"/>
                  </a:lnTo>
                  <a:lnTo>
                    <a:pt x="119" y="10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0" name="Freeform 104"/>
            <p:cNvSpPr/>
            <p:nvPr/>
          </p:nvSpPr>
          <p:spPr bwMode="auto">
            <a:xfrm>
              <a:off x="6023480" y="1540260"/>
              <a:ext cx="511175" cy="1038225"/>
            </a:xfrm>
            <a:custGeom>
              <a:avLst/>
              <a:gdLst/>
              <a:ahLst/>
              <a:cxnLst>
                <a:cxn ang="0">
                  <a:pos x="322" y="358"/>
                </a:cxn>
                <a:cxn ang="0">
                  <a:pos x="203" y="654"/>
                </a:cxn>
                <a:cxn ang="0">
                  <a:pos x="0" y="296"/>
                </a:cxn>
                <a:cxn ang="0">
                  <a:pos x="118" y="0"/>
                </a:cxn>
                <a:cxn ang="0">
                  <a:pos x="322" y="358"/>
                </a:cxn>
              </a:cxnLst>
              <a:rect l="0" t="0" r="r" b="b"/>
              <a:pathLst>
                <a:path w="322" h="654">
                  <a:moveTo>
                    <a:pt x="322" y="358"/>
                  </a:moveTo>
                  <a:lnTo>
                    <a:pt x="203" y="654"/>
                  </a:lnTo>
                  <a:lnTo>
                    <a:pt x="0" y="296"/>
                  </a:lnTo>
                  <a:lnTo>
                    <a:pt x="118" y="0"/>
                  </a:lnTo>
                  <a:lnTo>
                    <a:pt x="322" y="358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31" name="Group 178"/>
          <p:cNvGrpSpPr/>
          <p:nvPr/>
        </p:nvGrpSpPr>
        <p:grpSpPr>
          <a:xfrm>
            <a:off x="10092941" y="3437981"/>
            <a:ext cx="1265767" cy="1460500"/>
            <a:chOff x="7569705" y="2578485"/>
            <a:chExt cx="949325" cy="1095375"/>
          </a:xfrm>
        </p:grpSpPr>
        <p:sp>
          <p:nvSpPr>
            <p:cNvPr id="32" name="Freeform 100"/>
            <p:cNvSpPr/>
            <p:nvPr/>
          </p:nvSpPr>
          <p:spPr bwMode="auto">
            <a:xfrm>
              <a:off x="7874505" y="3026160"/>
              <a:ext cx="644525" cy="647700"/>
            </a:xfrm>
            <a:custGeom>
              <a:avLst/>
              <a:gdLst/>
              <a:ahLst/>
              <a:cxnLst>
                <a:cxn ang="0">
                  <a:pos x="406" y="0"/>
                </a:cxn>
                <a:cxn ang="0">
                  <a:pos x="287" y="297"/>
                </a:cxn>
                <a:cxn ang="0">
                  <a:pos x="0" y="408"/>
                </a:cxn>
                <a:cxn ang="0">
                  <a:pos x="119" y="112"/>
                </a:cxn>
                <a:cxn ang="0">
                  <a:pos x="406" y="0"/>
                </a:cxn>
              </a:cxnLst>
              <a:rect l="0" t="0" r="r" b="b"/>
              <a:pathLst>
                <a:path w="406" h="408">
                  <a:moveTo>
                    <a:pt x="406" y="0"/>
                  </a:moveTo>
                  <a:lnTo>
                    <a:pt x="287" y="297"/>
                  </a:lnTo>
                  <a:lnTo>
                    <a:pt x="0" y="408"/>
                  </a:lnTo>
                  <a:lnTo>
                    <a:pt x="119" y="112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3" name="Freeform 108"/>
            <p:cNvSpPr/>
            <p:nvPr/>
          </p:nvSpPr>
          <p:spPr bwMode="auto">
            <a:xfrm>
              <a:off x="7569705" y="2721360"/>
              <a:ext cx="493713" cy="952500"/>
            </a:xfrm>
            <a:custGeom>
              <a:avLst/>
              <a:gdLst/>
              <a:ahLst/>
              <a:cxnLst>
                <a:cxn ang="0">
                  <a:pos x="311" y="304"/>
                </a:cxn>
                <a:cxn ang="0">
                  <a:pos x="192" y="600"/>
                </a:cxn>
                <a:cxn ang="0">
                  <a:pos x="0" y="297"/>
                </a:cxn>
                <a:cxn ang="0">
                  <a:pos x="119" y="0"/>
                </a:cxn>
                <a:cxn ang="0">
                  <a:pos x="311" y="304"/>
                </a:cxn>
              </a:cxnLst>
              <a:rect l="0" t="0" r="r" b="b"/>
              <a:pathLst>
                <a:path w="311" h="600">
                  <a:moveTo>
                    <a:pt x="311" y="304"/>
                  </a:moveTo>
                  <a:lnTo>
                    <a:pt x="192" y="600"/>
                  </a:lnTo>
                  <a:lnTo>
                    <a:pt x="0" y="297"/>
                  </a:lnTo>
                  <a:lnTo>
                    <a:pt x="119" y="0"/>
                  </a:lnTo>
                  <a:lnTo>
                    <a:pt x="311" y="30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4" name="Freeform 112"/>
            <p:cNvSpPr/>
            <p:nvPr/>
          </p:nvSpPr>
          <p:spPr bwMode="auto">
            <a:xfrm>
              <a:off x="7756237" y="2578485"/>
              <a:ext cx="760413" cy="625475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61" y="18"/>
                </a:cxn>
                <a:cxn ang="0">
                  <a:pos x="120" y="0"/>
                </a:cxn>
                <a:cxn ang="0">
                  <a:pos x="160" y="58"/>
                </a:cxn>
                <a:cxn ang="0">
                  <a:pos x="202" y="119"/>
                </a:cxn>
                <a:cxn ang="0">
                  <a:pos x="143" y="142"/>
                </a:cxn>
                <a:cxn ang="0">
                  <a:pos x="81" y="166"/>
                </a:cxn>
                <a:cxn ang="0">
                  <a:pos x="40" y="100"/>
                </a:cxn>
                <a:cxn ang="0">
                  <a:pos x="0" y="38"/>
                </a:cxn>
              </a:cxnLst>
              <a:rect l="0" t="0" r="r" b="b"/>
              <a:pathLst>
                <a:path w="202" h="166">
                  <a:moveTo>
                    <a:pt x="0" y="38"/>
                  </a:moveTo>
                  <a:cubicBezTo>
                    <a:pt x="21" y="31"/>
                    <a:pt x="41" y="24"/>
                    <a:pt x="61" y="18"/>
                  </a:cubicBezTo>
                  <a:cubicBezTo>
                    <a:pt x="81" y="12"/>
                    <a:pt x="101" y="6"/>
                    <a:pt x="120" y="0"/>
                  </a:cubicBezTo>
                  <a:cubicBezTo>
                    <a:pt x="133" y="19"/>
                    <a:pt x="146" y="38"/>
                    <a:pt x="160" y="58"/>
                  </a:cubicBezTo>
                  <a:cubicBezTo>
                    <a:pt x="173" y="78"/>
                    <a:pt x="187" y="98"/>
                    <a:pt x="202" y="119"/>
                  </a:cubicBezTo>
                  <a:cubicBezTo>
                    <a:pt x="182" y="126"/>
                    <a:pt x="163" y="134"/>
                    <a:pt x="143" y="142"/>
                  </a:cubicBezTo>
                  <a:cubicBezTo>
                    <a:pt x="123" y="149"/>
                    <a:pt x="102" y="158"/>
                    <a:pt x="81" y="166"/>
                  </a:cubicBezTo>
                  <a:cubicBezTo>
                    <a:pt x="67" y="144"/>
                    <a:pt x="53" y="122"/>
                    <a:pt x="40" y="100"/>
                  </a:cubicBezTo>
                  <a:cubicBezTo>
                    <a:pt x="26" y="79"/>
                    <a:pt x="13" y="58"/>
                    <a:pt x="0" y="3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35" name="Group 170"/>
          <p:cNvGrpSpPr/>
          <p:nvPr/>
        </p:nvGrpSpPr>
        <p:grpSpPr>
          <a:xfrm>
            <a:off x="7248140" y="2248414"/>
            <a:ext cx="1339851" cy="1394884"/>
            <a:chOff x="5436105" y="1686310"/>
            <a:chExt cx="1004888" cy="1046163"/>
          </a:xfrm>
        </p:grpSpPr>
        <p:sp>
          <p:nvSpPr>
            <p:cNvPr id="36" name="Freeform 105"/>
            <p:cNvSpPr/>
            <p:nvPr/>
          </p:nvSpPr>
          <p:spPr bwMode="auto">
            <a:xfrm>
              <a:off x="5664705" y="2122873"/>
              <a:ext cx="776288" cy="609600"/>
            </a:xfrm>
            <a:custGeom>
              <a:avLst/>
              <a:gdLst/>
              <a:ahLst/>
              <a:cxnLst>
                <a:cxn ang="0">
                  <a:pos x="489" y="0"/>
                </a:cxn>
                <a:cxn ang="0">
                  <a:pos x="370" y="297"/>
                </a:cxn>
                <a:cxn ang="0">
                  <a:pos x="0" y="384"/>
                </a:cxn>
                <a:cxn ang="0">
                  <a:pos x="116" y="88"/>
                </a:cxn>
                <a:cxn ang="0">
                  <a:pos x="489" y="0"/>
                </a:cxn>
              </a:cxnLst>
              <a:rect l="0" t="0" r="r" b="b"/>
              <a:pathLst>
                <a:path w="489" h="384">
                  <a:moveTo>
                    <a:pt x="489" y="0"/>
                  </a:moveTo>
                  <a:lnTo>
                    <a:pt x="370" y="297"/>
                  </a:lnTo>
                  <a:lnTo>
                    <a:pt x="0" y="384"/>
                  </a:lnTo>
                  <a:lnTo>
                    <a:pt x="116" y="88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7" name="Freeform 106"/>
            <p:cNvSpPr/>
            <p:nvPr/>
          </p:nvSpPr>
          <p:spPr bwMode="auto">
            <a:xfrm>
              <a:off x="5436105" y="1791085"/>
              <a:ext cx="412750" cy="941388"/>
            </a:xfrm>
            <a:custGeom>
              <a:avLst/>
              <a:gdLst/>
              <a:ahLst/>
              <a:cxnLst>
                <a:cxn ang="0">
                  <a:pos x="260" y="297"/>
                </a:cxn>
                <a:cxn ang="0">
                  <a:pos x="144" y="593"/>
                </a:cxn>
                <a:cxn ang="0">
                  <a:pos x="0" y="297"/>
                </a:cxn>
                <a:cxn ang="0">
                  <a:pos x="118" y="0"/>
                </a:cxn>
                <a:cxn ang="0">
                  <a:pos x="260" y="297"/>
                </a:cxn>
              </a:cxnLst>
              <a:rect l="0" t="0" r="r" b="b"/>
              <a:pathLst>
                <a:path w="260" h="593">
                  <a:moveTo>
                    <a:pt x="260" y="297"/>
                  </a:moveTo>
                  <a:lnTo>
                    <a:pt x="144" y="593"/>
                  </a:lnTo>
                  <a:lnTo>
                    <a:pt x="0" y="297"/>
                  </a:lnTo>
                  <a:lnTo>
                    <a:pt x="118" y="0"/>
                  </a:lnTo>
                  <a:lnTo>
                    <a:pt x="260" y="29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8" name="Freeform 113"/>
            <p:cNvSpPr/>
            <p:nvPr/>
          </p:nvSpPr>
          <p:spPr bwMode="auto">
            <a:xfrm>
              <a:off x="5623430" y="1686310"/>
              <a:ext cx="817563" cy="576263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78" y="14"/>
                </a:cxn>
                <a:cxn ang="0">
                  <a:pos x="152" y="0"/>
                </a:cxn>
                <a:cxn ang="0">
                  <a:pos x="184" y="57"/>
                </a:cxn>
                <a:cxn ang="0">
                  <a:pos x="217" y="116"/>
                </a:cxn>
                <a:cxn ang="0">
                  <a:pos x="141" y="134"/>
                </a:cxn>
                <a:cxn ang="0">
                  <a:pos x="60" y="153"/>
                </a:cxn>
                <a:cxn ang="0">
                  <a:pos x="29" y="89"/>
                </a:cxn>
                <a:cxn ang="0">
                  <a:pos x="0" y="28"/>
                </a:cxn>
              </a:cxnLst>
              <a:rect l="0" t="0" r="r" b="b"/>
              <a:pathLst>
                <a:path w="217" h="153">
                  <a:moveTo>
                    <a:pt x="0" y="28"/>
                  </a:moveTo>
                  <a:cubicBezTo>
                    <a:pt x="26" y="23"/>
                    <a:pt x="52" y="18"/>
                    <a:pt x="78" y="14"/>
                  </a:cubicBezTo>
                  <a:cubicBezTo>
                    <a:pt x="103" y="9"/>
                    <a:pt x="128" y="5"/>
                    <a:pt x="152" y="0"/>
                  </a:cubicBezTo>
                  <a:cubicBezTo>
                    <a:pt x="163" y="19"/>
                    <a:pt x="173" y="38"/>
                    <a:pt x="184" y="57"/>
                  </a:cubicBezTo>
                  <a:cubicBezTo>
                    <a:pt x="195" y="76"/>
                    <a:pt x="206" y="96"/>
                    <a:pt x="217" y="116"/>
                  </a:cubicBezTo>
                  <a:cubicBezTo>
                    <a:pt x="192" y="122"/>
                    <a:pt x="167" y="128"/>
                    <a:pt x="141" y="134"/>
                  </a:cubicBezTo>
                  <a:cubicBezTo>
                    <a:pt x="115" y="140"/>
                    <a:pt x="88" y="146"/>
                    <a:pt x="60" y="153"/>
                  </a:cubicBezTo>
                  <a:cubicBezTo>
                    <a:pt x="50" y="131"/>
                    <a:pt x="39" y="110"/>
                    <a:pt x="29" y="89"/>
                  </a:cubicBezTo>
                  <a:cubicBezTo>
                    <a:pt x="19" y="68"/>
                    <a:pt x="9" y="48"/>
                    <a:pt x="0" y="2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39" name="Group 174"/>
          <p:cNvGrpSpPr/>
          <p:nvPr/>
        </p:nvGrpSpPr>
        <p:grpSpPr>
          <a:xfrm>
            <a:off x="8573173" y="2483364"/>
            <a:ext cx="1644651" cy="1693333"/>
            <a:chOff x="6429880" y="1862523"/>
            <a:chExt cx="1233488" cy="1270000"/>
          </a:xfrm>
        </p:grpSpPr>
        <p:sp>
          <p:nvSpPr>
            <p:cNvPr id="40" name="Freeform 103"/>
            <p:cNvSpPr/>
            <p:nvPr/>
          </p:nvSpPr>
          <p:spPr bwMode="auto">
            <a:xfrm>
              <a:off x="6429880" y="2024448"/>
              <a:ext cx="544513" cy="1108075"/>
            </a:xfrm>
            <a:custGeom>
              <a:avLst/>
              <a:gdLst/>
              <a:ahLst/>
              <a:cxnLst>
                <a:cxn ang="0">
                  <a:pos x="343" y="399"/>
                </a:cxn>
                <a:cxn ang="0">
                  <a:pos x="225" y="698"/>
                </a:cxn>
                <a:cxn ang="0">
                  <a:pos x="0" y="297"/>
                </a:cxn>
                <a:cxn ang="0">
                  <a:pos x="118" y="0"/>
                </a:cxn>
                <a:cxn ang="0">
                  <a:pos x="343" y="399"/>
                </a:cxn>
              </a:cxnLst>
              <a:rect l="0" t="0" r="r" b="b"/>
              <a:pathLst>
                <a:path w="343" h="698">
                  <a:moveTo>
                    <a:pt x="343" y="399"/>
                  </a:moveTo>
                  <a:lnTo>
                    <a:pt x="225" y="698"/>
                  </a:lnTo>
                  <a:lnTo>
                    <a:pt x="0" y="297"/>
                  </a:lnTo>
                  <a:lnTo>
                    <a:pt x="118" y="0"/>
                  </a:lnTo>
                  <a:lnTo>
                    <a:pt x="343" y="399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41" name="Freeform 107"/>
            <p:cNvSpPr/>
            <p:nvPr/>
          </p:nvSpPr>
          <p:spPr bwMode="auto">
            <a:xfrm>
              <a:off x="6787068" y="2446723"/>
              <a:ext cx="876300" cy="685800"/>
            </a:xfrm>
            <a:custGeom>
              <a:avLst/>
              <a:gdLst/>
              <a:ahLst/>
              <a:cxnLst>
                <a:cxn ang="0">
                  <a:pos x="552" y="0"/>
                </a:cxn>
                <a:cxn ang="0">
                  <a:pos x="434" y="299"/>
                </a:cxn>
                <a:cxn ang="0">
                  <a:pos x="0" y="432"/>
                </a:cxn>
                <a:cxn ang="0">
                  <a:pos x="118" y="133"/>
                </a:cxn>
                <a:cxn ang="0">
                  <a:pos x="552" y="0"/>
                </a:cxn>
              </a:cxnLst>
              <a:rect l="0" t="0" r="r" b="b"/>
              <a:pathLst>
                <a:path w="552" h="432">
                  <a:moveTo>
                    <a:pt x="552" y="0"/>
                  </a:moveTo>
                  <a:lnTo>
                    <a:pt x="434" y="299"/>
                  </a:lnTo>
                  <a:lnTo>
                    <a:pt x="0" y="432"/>
                  </a:lnTo>
                  <a:lnTo>
                    <a:pt x="118" y="133"/>
                  </a:lnTo>
                  <a:lnTo>
                    <a:pt x="552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42" name="Freeform 115"/>
            <p:cNvSpPr/>
            <p:nvPr/>
          </p:nvSpPr>
          <p:spPr bwMode="auto">
            <a:xfrm>
              <a:off x="6614030" y="1862523"/>
              <a:ext cx="1046163" cy="798513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93" y="22"/>
                </a:cxn>
                <a:cxn ang="0">
                  <a:pos x="180" y="0"/>
                </a:cxn>
                <a:cxn ang="0">
                  <a:pos x="228" y="77"/>
                </a:cxn>
                <a:cxn ang="0">
                  <a:pos x="278" y="156"/>
                </a:cxn>
                <a:cxn ang="0">
                  <a:pos x="190" y="183"/>
                </a:cxn>
                <a:cxn ang="0">
                  <a:pos x="95" y="212"/>
                </a:cxn>
                <a:cxn ang="0">
                  <a:pos x="47" y="126"/>
                </a:cxn>
                <a:cxn ang="0">
                  <a:pos x="0" y="44"/>
                </a:cxn>
              </a:cxnLst>
              <a:rect l="0" t="0" r="r" b="b"/>
              <a:pathLst>
                <a:path w="278" h="212">
                  <a:moveTo>
                    <a:pt x="0" y="44"/>
                  </a:moveTo>
                  <a:cubicBezTo>
                    <a:pt x="32" y="36"/>
                    <a:pt x="63" y="29"/>
                    <a:pt x="93" y="22"/>
                  </a:cubicBezTo>
                  <a:cubicBezTo>
                    <a:pt x="123" y="14"/>
                    <a:pt x="152" y="7"/>
                    <a:pt x="180" y="0"/>
                  </a:cubicBezTo>
                  <a:cubicBezTo>
                    <a:pt x="196" y="25"/>
                    <a:pt x="212" y="51"/>
                    <a:pt x="228" y="77"/>
                  </a:cubicBezTo>
                  <a:cubicBezTo>
                    <a:pt x="245" y="103"/>
                    <a:pt x="261" y="129"/>
                    <a:pt x="278" y="156"/>
                  </a:cubicBezTo>
                  <a:cubicBezTo>
                    <a:pt x="249" y="165"/>
                    <a:pt x="220" y="174"/>
                    <a:pt x="190" y="183"/>
                  </a:cubicBezTo>
                  <a:cubicBezTo>
                    <a:pt x="159" y="193"/>
                    <a:pt x="127" y="202"/>
                    <a:pt x="95" y="212"/>
                  </a:cubicBezTo>
                  <a:cubicBezTo>
                    <a:pt x="79" y="183"/>
                    <a:pt x="63" y="154"/>
                    <a:pt x="47" y="126"/>
                  </a:cubicBezTo>
                  <a:cubicBezTo>
                    <a:pt x="31" y="98"/>
                    <a:pt x="15" y="71"/>
                    <a:pt x="0" y="44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43" name="Group 175"/>
          <p:cNvGrpSpPr/>
          <p:nvPr/>
        </p:nvGrpSpPr>
        <p:grpSpPr>
          <a:xfrm>
            <a:off x="7358207" y="2946914"/>
            <a:ext cx="1761067" cy="1805517"/>
            <a:chOff x="5518655" y="2210185"/>
            <a:chExt cx="1320800" cy="1354138"/>
          </a:xfrm>
        </p:grpSpPr>
        <p:sp>
          <p:nvSpPr>
            <p:cNvPr id="44" name="Freeform 116"/>
            <p:cNvSpPr/>
            <p:nvPr/>
          </p:nvSpPr>
          <p:spPr bwMode="auto">
            <a:xfrm>
              <a:off x="5856793" y="2849948"/>
              <a:ext cx="968375" cy="714375"/>
            </a:xfrm>
            <a:custGeom>
              <a:avLst/>
              <a:gdLst/>
              <a:ahLst/>
              <a:cxnLst>
                <a:cxn ang="0">
                  <a:pos x="610" y="0"/>
                </a:cxn>
                <a:cxn ang="0">
                  <a:pos x="493" y="296"/>
                </a:cxn>
                <a:cxn ang="0">
                  <a:pos x="0" y="450"/>
                </a:cxn>
                <a:cxn ang="0">
                  <a:pos x="116" y="154"/>
                </a:cxn>
                <a:cxn ang="0">
                  <a:pos x="610" y="0"/>
                </a:cxn>
              </a:cxnLst>
              <a:rect l="0" t="0" r="r" b="b"/>
              <a:pathLst>
                <a:path w="610" h="450">
                  <a:moveTo>
                    <a:pt x="610" y="0"/>
                  </a:moveTo>
                  <a:lnTo>
                    <a:pt x="493" y="296"/>
                  </a:lnTo>
                  <a:lnTo>
                    <a:pt x="0" y="450"/>
                  </a:lnTo>
                  <a:lnTo>
                    <a:pt x="116" y="154"/>
                  </a:lnTo>
                  <a:lnTo>
                    <a:pt x="610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45" name="Freeform 117"/>
            <p:cNvSpPr/>
            <p:nvPr/>
          </p:nvSpPr>
          <p:spPr bwMode="auto">
            <a:xfrm>
              <a:off x="5518655" y="2402273"/>
              <a:ext cx="527050" cy="1162050"/>
            </a:xfrm>
            <a:custGeom>
              <a:avLst/>
              <a:gdLst/>
              <a:ahLst/>
              <a:cxnLst>
                <a:cxn ang="0">
                  <a:pos x="332" y="436"/>
                </a:cxn>
                <a:cxn ang="0">
                  <a:pos x="213" y="732"/>
                </a:cxn>
                <a:cxn ang="0">
                  <a:pos x="0" y="296"/>
                </a:cxn>
                <a:cxn ang="0">
                  <a:pos x="116" y="0"/>
                </a:cxn>
                <a:cxn ang="0">
                  <a:pos x="332" y="436"/>
                </a:cxn>
              </a:cxnLst>
              <a:rect l="0" t="0" r="r" b="b"/>
              <a:pathLst>
                <a:path w="332" h="732">
                  <a:moveTo>
                    <a:pt x="332" y="436"/>
                  </a:moveTo>
                  <a:lnTo>
                    <a:pt x="213" y="732"/>
                  </a:lnTo>
                  <a:lnTo>
                    <a:pt x="0" y="296"/>
                  </a:lnTo>
                  <a:lnTo>
                    <a:pt x="116" y="0"/>
                  </a:lnTo>
                  <a:lnTo>
                    <a:pt x="332" y="436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46" name="Freeform 118"/>
            <p:cNvSpPr/>
            <p:nvPr/>
          </p:nvSpPr>
          <p:spPr bwMode="auto">
            <a:xfrm>
              <a:off x="5702805" y="2210185"/>
              <a:ext cx="1136650" cy="884238"/>
            </a:xfrm>
            <a:custGeom>
              <a:avLst/>
              <a:gdLst/>
              <a:ahLst/>
              <a:cxnLst>
                <a:cxn ang="0">
                  <a:pos x="0" y="51"/>
                </a:cxn>
                <a:cxn ang="0">
                  <a:pos x="107" y="24"/>
                </a:cxn>
                <a:cxn ang="0">
                  <a:pos x="207" y="0"/>
                </a:cxn>
                <a:cxn ang="0">
                  <a:pos x="254" y="83"/>
                </a:cxn>
                <a:cxn ang="0">
                  <a:pos x="302" y="170"/>
                </a:cxn>
                <a:cxn ang="0">
                  <a:pos x="200" y="201"/>
                </a:cxn>
                <a:cxn ang="0">
                  <a:pos x="91" y="235"/>
                </a:cxn>
                <a:cxn ang="0">
                  <a:pos x="44" y="140"/>
                </a:cxn>
                <a:cxn ang="0">
                  <a:pos x="0" y="51"/>
                </a:cxn>
              </a:cxnLst>
              <a:rect l="0" t="0" r="r" b="b"/>
              <a:pathLst>
                <a:path w="302" h="235">
                  <a:moveTo>
                    <a:pt x="0" y="51"/>
                  </a:moveTo>
                  <a:cubicBezTo>
                    <a:pt x="37" y="42"/>
                    <a:pt x="72" y="33"/>
                    <a:pt x="107" y="24"/>
                  </a:cubicBezTo>
                  <a:cubicBezTo>
                    <a:pt x="141" y="16"/>
                    <a:pt x="175" y="8"/>
                    <a:pt x="207" y="0"/>
                  </a:cubicBezTo>
                  <a:cubicBezTo>
                    <a:pt x="223" y="27"/>
                    <a:pt x="238" y="55"/>
                    <a:pt x="254" y="83"/>
                  </a:cubicBezTo>
                  <a:cubicBezTo>
                    <a:pt x="269" y="111"/>
                    <a:pt x="286" y="140"/>
                    <a:pt x="302" y="170"/>
                  </a:cubicBezTo>
                  <a:cubicBezTo>
                    <a:pt x="269" y="180"/>
                    <a:pt x="235" y="191"/>
                    <a:pt x="200" y="201"/>
                  </a:cubicBezTo>
                  <a:cubicBezTo>
                    <a:pt x="164" y="212"/>
                    <a:pt x="128" y="223"/>
                    <a:pt x="91" y="235"/>
                  </a:cubicBezTo>
                  <a:cubicBezTo>
                    <a:pt x="75" y="203"/>
                    <a:pt x="59" y="171"/>
                    <a:pt x="44" y="140"/>
                  </a:cubicBezTo>
                  <a:cubicBezTo>
                    <a:pt x="29" y="110"/>
                    <a:pt x="15" y="80"/>
                    <a:pt x="0" y="51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sp>
        <p:nvSpPr>
          <p:cNvPr id="47" name="Freeform 65"/>
          <p:cNvSpPr>
            <a:spLocks noEditPoints="1"/>
          </p:cNvSpPr>
          <p:nvPr/>
        </p:nvSpPr>
        <p:spPr bwMode="auto">
          <a:xfrm rot="20303856">
            <a:off x="9269558" y="2713539"/>
            <a:ext cx="486833" cy="541304"/>
          </a:xfrm>
          <a:custGeom>
            <a:avLst/>
            <a:gdLst/>
            <a:ahLst/>
            <a:cxnLst>
              <a:cxn ang="0">
                <a:pos x="151" y="125"/>
              </a:cxn>
              <a:cxn ang="0">
                <a:pos x="144" y="120"/>
              </a:cxn>
              <a:cxn ang="0">
                <a:pos x="107" y="104"/>
              </a:cxn>
              <a:cxn ang="0">
                <a:pos x="105" y="102"/>
              </a:cxn>
              <a:cxn ang="0">
                <a:pos x="102" y="95"/>
              </a:cxn>
              <a:cxn ang="0">
                <a:pos x="100" y="91"/>
              </a:cxn>
              <a:cxn ang="0">
                <a:pos x="99" y="89"/>
              </a:cxn>
              <a:cxn ang="0">
                <a:pos x="102" y="73"/>
              </a:cxn>
              <a:cxn ang="0">
                <a:pos x="102" y="72"/>
              </a:cxn>
              <a:cxn ang="0">
                <a:pos x="108" y="57"/>
              </a:cxn>
              <a:cxn ang="0">
                <a:pos x="108" y="57"/>
              </a:cxn>
              <a:cxn ang="0">
                <a:pos x="109" y="47"/>
              </a:cxn>
              <a:cxn ang="0">
                <a:pos x="108" y="45"/>
              </a:cxn>
              <a:cxn ang="0">
                <a:pos x="106" y="42"/>
              </a:cxn>
              <a:cxn ang="0">
                <a:pos x="106" y="27"/>
              </a:cxn>
              <a:cxn ang="0">
                <a:pos x="102" y="17"/>
              </a:cxn>
              <a:cxn ang="0">
                <a:pos x="97" y="13"/>
              </a:cxn>
              <a:cxn ang="0">
                <a:pos x="97" y="13"/>
              </a:cxn>
              <a:cxn ang="0">
                <a:pos x="95" y="6"/>
              </a:cxn>
              <a:cxn ang="0">
                <a:pos x="99" y="4"/>
              </a:cxn>
              <a:cxn ang="0">
                <a:pos x="83" y="3"/>
              </a:cxn>
              <a:cxn ang="0">
                <a:pos x="82" y="3"/>
              </a:cxn>
              <a:cxn ang="0">
                <a:pos x="79" y="4"/>
              </a:cxn>
              <a:cxn ang="0">
                <a:pos x="59" y="13"/>
              </a:cxn>
              <a:cxn ang="0">
                <a:pos x="51" y="25"/>
              </a:cxn>
              <a:cxn ang="0">
                <a:pos x="51" y="34"/>
              </a:cxn>
              <a:cxn ang="0">
                <a:pos x="51" y="42"/>
              </a:cxn>
              <a:cxn ang="0">
                <a:pos x="50" y="44"/>
              </a:cxn>
              <a:cxn ang="0">
                <a:pos x="48" y="48"/>
              </a:cxn>
              <a:cxn ang="0">
                <a:pos x="49" y="51"/>
              </a:cxn>
              <a:cxn ang="0">
                <a:pos x="51" y="59"/>
              </a:cxn>
              <a:cxn ang="0">
                <a:pos x="53" y="66"/>
              </a:cxn>
              <a:cxn ang="0">
                <a:pos x="58" y="77"/>
              </a:cxn>
              <a:cxn ang="0">
                <a:pos x="59" y="79"/>
              </a:cxn>
              <a:cxn ang="0">
                <a:pos x="58" y="89"/>
              </a:cxn>
              <a:cxn ang="0">
                <a:pos x="57" y="91"/>
              </a:cxn>
              <a:cxn ang="0">
                <a:pos x="54" y="95"/>
              </a:cxn>
              <a:cxn ang="0">
                <a:pos x="51" y="102"/>
              </a:cxn>
              <a:cxn ang="0">
                <a:pos x="50" y="103"/>
              </a:cxn>
              <a:cxn ang="0">
                <a:pos x="38" y="108"/>
              </a:cxn>
              <a:cxn ang="0">
                <a:pos x="25" y="114"/>
              </a:cxn>
              <a:cxn ang="0">
                <a:pos x="13" y="120"/>
              </a:cxn>
              <a:cxn ang="0">
                <a:pos x="6" y="125"/>
              </a:cxn>
              <a:cxn ang="0">
                <a:pos x="0" y="149"/>
              </a:cxn>
              <a:cxn ang="0">
                <a:pos x="61" y="170"/>
              </a:cxn>
              <a:cxn ang="0">
                <a:pos x="61" y="170"/>
              </a:cxn>
              <a:cxn ang="0">
                <a:pos x="90" y="171"/>
              </a:cxn>
              <a:cxn ang="0">
                <a:pos x="97" y="169"/>
              </a:cxn>
              <a:cxn ang="0">
                <a:pos x="157" y="149"/>
              </a:cxn>
              <a:cxn ang="0">
                <a:pos x="151" y="125"/>
              </a:cxn>
              <a:cxn ang="0">
                <a:pos x="62" y="158"/>
              </a:cxn>
              <a:cxn ang="0">
                <a:pos x="62" y="157"/>
              </a:cxn>
              <a:cxn ang="0">
                <a:pos x="62" y="157"/>
              </a:cxn>
              <a:cxn ang="0">
                <a:pos x="62" y="158"/>
              </a:cxn>
            </a:cxnLst>
            <a:rect l="0" t="0" r="r" b="b"/>
            <a:pathLst>
              <a:path w="157" h="175">
                <a:moveTo>
                  <a:pt x="151" y="125"/>
                </a:moveTo>
                <a:cubicBezTo>
                  <a:pt x="149" y="123"/>
                  <a:pt x="147" y="121"/>
                  <a:pt x="144" y="120"/>
                </a:cubicBezTo>
                <a:cubicBezTo>
                  <a:pt x="132" y="114"/>
                  <a:pt x="120" y="109"/>
                  <a:pt x="107" y="104"/>
                </a:cubicBezTo>
                <a:cubicBezTo>
                  <a:pt x="106" y="103"/>
                  <a:pt x="105" y="103"/>
                  <a:pt x="105" y="102"/>
                </a:cubicBezTo>
                <a:cubicBezTo>
                  <a:pt x="104" y="99"/>
                  <a:pt x="103" y="97"/>
                  <a:pt x="102" y="95"/>
                </a:cubicBezTo>
                <a:cubicBezTo>
                  <a:pt x="102" y="93"/>
                  <a:pt x="101" y="92"/>
                  <a:pt x="100" y="91"/>
                </a:cubicBezTo>
                <a:cubicBezTo>
                  <a:pt x="99" y="91"/>
                  <a:pt x="99" y="90"/>
                  <a:pt x="99" y="89"/>
                </a:cubicBezTo>
                <a:cubicBezTo>
                  <a:pt x="99" y="84"/>
                  <a:pt x="97" y="78"/>
                  <a:pt x="102" y="73"/>
                </a:cubicBezTo>
                <a:cubicBezTo>
                  <a:pt x="102" y="73"/>
                  <a:pt x="102" y="73"/>
                  <a:pt x="102" y="72"/>
                </a:cubicBezTo>
                <a:cubicBezTo>
                  <a:pt x="104" y="68"/>
                  <a:pt x="105" y="62"/>
                  <a:pt x="108" y="57"/>
                </a:cubicBezTo>
                <a:cubicBezTo>
                  <a:pt x="108" y="57"/>
                  <a:pt x="108" y="57"/>
                  <a:pt x="108" y="57"/>
                </a:cubicBezTo>
                <a:cubicBezTo>
                  <a:pt x="108" y="54"/>
                  <a:pt x="108" y="50"/>
                  <a:pt x="109" y="47"/>
                </a:cubicBezTo>
                <a:cubicBezTo>
                  <a:pt x="109" y="46"/>
                  <a:pt x="108" y="46"/>
                  <a:pt x="108" y="45"/>
                </a:cubicBezTo>
                <a:cubicBezTo>
                  <a:pt x="106" y="45"/>
                  <a:pt x="106" y="43"/>
                  <a:pt x="106" y="42"/>
                </a:cubicBezTo>
                <a:cubicBezTo>
                  <a:pt x="106" y="35"/>
                  <a:pt x="106" y="34"/>
                  <a:pt x="106" y="27"/>
                </a:cubicBezTo>
                <a:cubicBezTo>
                  <a:pt x="106" y="24"/>
                  <a:pt x="105" y="20"/>
                  <a:pt x="102" y="17"/>
                </a:cubicBezTo>
                <a:cubicBezTo>
                  <a:pt x="100" y="16"/>
                  <a:pt x="99" y="14"/>
                  <a:pt x="97" y="13"/>
                </a:cubicBezTo>
                <a:cubicBezTo>
                  <a:pt x="97" y="13"/>
                  <a:pt x="97" y="13"/>
                  <a:pt x="97" y="13"/>
                </a:cubicBezTo>
                <a:cubicBezTo>
                  <a:pt x="97" y="13"/>
                  <a:pt x="92" y="9"/>
                  <a:pt x="95" y="6"/>
                </a:cubicBezTo>
                <a:cubicBezTo>
                  <a:pt x="96" y="4"/>
                  <a:pt x="99" y="4"/>
                  <a:pt x="99" y="4"/>
                </a:cubicBezTo>
                <a:cubicBezTo>
                  <a:pt x="99" y="4"/>
                  <a:pt x="95" y="0"/>
                  <a:pt x="83" y="3"/>
                </a:cubicBezTo>
                <a:cubicBezTo>
                  <a:pt x="82" y="3"/>
                  <a:pt x="82" y="3"/>
                  <a:pt x="82" y="3"/>
                </a:cubicBezTo>
                <a:cubicBezTo>
                  <a:pt x="81" y="3"/>
                  <a:pt x="80" y="4"/>
                  <a:pt x="79" y="4"/>
                </a:cubicBezTo>
                <a:cubicBezTo>
                  <a:pt x="72" y="6"/>
                  <a:pt x="65" y="8"/>
                  <a:pt x="59" y="13"/>
                </a:cubicBezTo>
                <a:cubicBezTo>
                  <a:pt x="55" y="16"/>
                  <a:pt x="52" y="20"/>
                  <a:pt x="51" y="25"/>
                </a:cubicBezTo>
                <a:cubicBezTo>
                  <a:pt x="51" y="28"/>
                  <a:pt x="51" y="31"/>
                  <a:pt x="51" y="34"/>
                </a:cubicBezTo>
                <a:cubicBezTo>
                  <a:pt x="51" y="38"/>
                  <a:pt x="51" y="37"/>
                  <a:pt x="51" y="42"/>
                </a:cubicBezTo>
                <a:cubicBezTo>
                  <a:pt x="51" y="43"/>
                  <a:pt x="51" y="44"/>
                  <a:pt x="50" y="44"/>
                </a:cubicBezTo>
                <a:cubicBezTo>
                  <a:pt x="48" y="45"/>
                  <a:pt x="48" y="46"/>
                  <a:pt x="48" y="48"/>
                </a:cubicBezTo>
                <a:cubicBezTo>
                  <a:pt x="49" y="49"/>
                  <a:pt x="48" y="50"/>
                  <a:pt x="49" y="51"/>
                </a:cubicBezTo>
                <a:cubicBezTo>
                  <a:pt x="49" y="54"/>
                  <a:pt x="50" y="57"/>
                  <a:pt x="51" y="59"/>
                </a:cubicBezTo>
                <a:cubicBezTo>
                  <a:pt x="51" y="62"/>
                  <a:pt x="53" y="64"/>
                  <a:pt x="53" y="66"/>
                </a:cubicBezTo>
                <a:cubicBezTo>
                  <a:pt x="54" y="70"/>
                  <a:pt x="55" y="74"/>
                  <a:pt x="58" y="77"/>
                </a:cubicBezTo>
                <a:cubicBezTo>
                  <a:pt x="59" y="78"/>
                  <a:pt x="59" y="79"/>
                  <a:pt x="59" y="79"/>
                </a:cubicBezTo>
                <a:cubicBezTo>
                  <a:pt x="59" y="83"/>
                  <a:pt x="58" y="86"/>
                  <a:pt x="58" y="89"/>
                </a:cubicBezTo>
                <a:cubicBezTo>
                  <a:pt x="58" y="90"/>
                  <a:pt x="57" y="91"/>
                  <a:pt x="57" y="91"/>
                </a:cubicBezTo>
                <a:cubicBezTo>
                  <a:pt x="54" y="91"/>
                  <a:pt x="54" y="93"/>
                  <a:pt x="54" y="95"/>
                </a:cubicBezTo>
                <a:cubicBezTo>
                  <a:pt x="53" y="97"/>
                  <a:pt x="52" y="99"/>
                  <a:pt x="51" y="102"/>
                </a:cubicBezTo>
                <a:cubicBezTo>
                  <a:pt x="51" y="102"/>
                  <a:pt x="50" y="103"/>
                  <a:pt x="50" y="103"/>
                </a:cubicBezTo>
                <a:cubicBezTo>
                  <a:pt x="46" y="105"/>
                  <a:pt x="42" y="107"/>
                  <a:pt x="38" y="108"/>
                </a:cubicBezTo>
                <a:cubicBezTo>
                  <a:pt x="33" y="110"/>
                  <a:pt x="29" y="112"/>
                  <a:pt x="25" y="114"/>
                </a:cubicBezTo>
                <a:cubicBezTo>
                  <a:pt x="21" y="116"/>
                  <a:pt x="17" y="118"/>
                  <a:pt x="13" y="120"/>
                </a:cubicBezTo>
                <a:cubicBezTo>
                  <a:pt x="10" y="122"/>
                  <a:pt x="8" y="123"/>
                  <a:pt x="6" y="125"/>
                </a:cubicBezTo>
                <a:cubicBezTo>
                  <a:pt x="0" y="149"/>
                  <a:pt x="0" y="149"/>
                  <a:pt x="0" y="149"/>
                </a:cubicBezTo>
                <a:cubicBezTo>
                  <a:pt x="24" y="149"/>
                  <a:pt x="39" y="165"/>
                  <a:pt x="61" y="170"/>
                </a:cubicBezTo>
                <a:cubicBezTo>
                  <a:pt x="61" y="170"/>
                  <a:pt x="61" y="170"/>
                  <a:pt x="61" y="170"/>
                </a:cubicBezTo>
                <a:cubicBezTo>
                  <a:pt x="61" y="170"/>
                  <a:pt x="77" y="175"/>
                  <a:pt x="90" y="171"/>
                </a:cubicBezTo>
                <a:cubicBezTo>
                  <a:pt x="93" y="171"/>
                  <a:pt x="95" y="170"/>
                  <a:pt x="97" y="169"/>
                </a:cubicBezTo>
                <a:cubicBezTo>
                  <a:pt x="117" y="162"/>
                  <a:pt x="143" y="149"/>
                  <a:pt x="157" y="149"/>
                </a:cubicBezTo>
                <a:lnTo>
                  <a:pt x="151" y="125"/>
                </a:lnTo>
                <a:close/>
                <a:moveTo>
                  <a:pt x="62" y="158"/>
                </a:moveTo>
                <a:cubicBezTo>
                  <a:pt x="62" y="157"/>
                  <a:pt x="62" y="157"/>
                  <a:pt x="62" y="157"/>
                </a:cubicBezTo>
                <a:cubicBezTo>
                  <a:pt x="62" y="157"/>
                  <a:pt x="62" y="157"/>
                  <a:pt x="62" y="157"/>
                </a:cubicBezTo>
                <a:lnTo>
                  <a:pt x="62" y="15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48" name="Freeform 101"/>
          <p:cNvSpPr>
            <a:spLocks noEditPoints="1"/>
          </p:cNvSpPr>
          <p:nvPr/>
        </p:nvSpPr>
        <p:spPr bwMode="auto">
          <a:xfrm>
            <a:off x="8011699" y="3251745"/>
            <a:ext cx="596612" cy="551967"/>
          </a:xfrm>
          <a:custGeom>
            <a:avLst/>
            <a:gdLst/>
            <a:ahLst/>
            <a:cxnLst>
              <a:cxn ang="0">
                <a:pos x="39" y="36"/>
              </a:cxn>
              <a:cxn ang="0">
                <a:pos x="41" y="44"/>
              </a:cxn>
              <a:cxn ang="0">
                <a:pos x="35" y="50"/>
              </a:cxn>
              <a:cxn ang="0">
                <a:pos x="27" y="53"/>
              </a:cxn>
              <a:cxn ang="0">
                <a:pos x="18" y="53"/>
              </a:cxn>
              <a:cxn ang="0">
                <a:pos x="11" y="50"/>
              </a:cxn>
              <a:cxn ang="0">
                <a:pos x="4" y="44"/>
              </a:cxn>
              <a:cxn ang="0">
                <a:pos x="6" y="36"/>
              </a:cxn>
              <a:cxn ang="0">
                <a:pos x="0" y="28"/>
              </a:cxn>
              <a:cxn ang="0">
                <a:pos x="7" y="23"/>
              </a:cxn>
              <a:cxn ang="0">
                <a:pos x="4" y="18"/>
              </a:cxn>
              <a:cxn ang="0">
                <a:pos x="15" y="16"/>
              </a:cxn>
              <a:cxn ang="0">
                <a:pos x="19" y="8"/>
              </a:cxn>
              <a:cxn ang="0">
                <a:pos x="28" y="15"/>
              </a:cxn>
              <a:cxn ang="0">
                <a:pos x="35" y="12"/>
              </a:cxn>
              <a:cxn ang="0">
                <a:pos x="41" y="19"/>
              </a:cxn>
              <a:cxn ang="0">
                <a:pos x="45" y="27"/>
              </a:cxn>
              <a:cxn ang="0">
                <a:pos x="23" y="22"/>
              </a:cxn>
              <a:cxn ang="0">
                <a:pos x="32" y="31"/>
              </a:cxn>
              <a:cxn ang="0">
                <a:pos x="63" y="16"/>
              </a:cxn>
              <a:cxn ang="0">
                <a:pos x="64" y="24"/>
              </a:cxn>
              <a:cxn ang="0">
                <a:pos x="55" y="22"/>
              </a:cxn>
              <a:cxn ang="0">
                <a:pos x="46" y="24"/>
              </a:cxn>
              <a:cxn ang="0">
                <a:pos x="46" y="16"/>
              </a:cxn>
              <a:cxn ang="0">
                <a:pos x="46" y="9"/>
              </a:cxn>
              <a:cxn ang="0">
                <a:pos x="46" y="2"/>
              </a:cxn>
              <a:cxn ang="0">
                <a:pos x="55" y="4"/>
              </a:cxn>
              <a:cxn ang="0">
                <a:pos x="59" y="0"/>
              </a:cxn>
              <a:cxn ang="0">
                <a:pos x="62" y="7"/>
              </a:cxn>
              <a:cxn ang="0">
                <a:pos x="68" y="15"/>
              </a:cxn>
              <a:cxn ang="0">
                <a:pos x="62" y="55"/>
              </a:cxn>
              <a:cxn ang="0">
                <a:pos x="59" y="63"/>
              </a:cxn>
              <a:cxn ang="0">
                <a:pos x="54" y="59"/>
              </a:cxn>
              <a:cxn ang="0">
                <a:pos x="45" y="60"/>
              </a:cxn>
              <a:cxn ang="0">
                <a:pos x="41" y="52"/>
              </a:cxn>
              <a:cxn ang="0">
                <a:pos x="47" y="44"/>
              </a:cxn>
              <a:cxn ang="0">
                <a:pos x="50" y="36"/>
              </a:cxn>
              <a:cxn ang="0">
                <a:pos x="56" y="40"/>
              </a:cxn>
              <a:cxn ang="0">
                <a:pos x="64" y="39"/>
              </a:cxn>
              <a:cxn ang="0">
                <a:pos x="63" y="46"/>
              </a:cxn>
              <a:cxn ang="0">
                <a:pos x="55" y="8"/>
              </a:cxn>
              <a:cxn ang="0">
                <a:pos x="59" y="13"/>
              </a:cxn>
              <a:cxn ang="0">
                <a:pos x="50" y="49"/>
              </a:cxn>
              <a:cxn ang="0">
                <a:pos x="55" y="45"/>
              </a:cxn>
            </a:cxnLst>
            <a:rect l="0" t="0" r="r" b="b"/>
            <a:pathLst>
              <a:path w="68" h="63">
                <a:moveTo>
                  <a:pt x="45" y="35"/>
                </a:moveTo>
                <a:cubicBezTo>
                  <a:pt x="45" y="35"/>
                  <a:pt x="45" y="36"/>
                  <a:pt x="45" y="36"/>
                </a:cubicBezTo>
                <a:cubicBezTo>
                  <a:pt x="39" y="36"/>
                  <a:pt x="39" y="36"/>
                  <a:pt x="39" y="36"/>
                </a:cubicBezTo>
                <a:cubicBezTo>
                  <a:pt x="39" y="37"/>
                  <a:pt x="38" y="38"/>
                  <a:pt x="38" y="39"/>
                </a:cubicBezTo>
                <a:cubicBezTo>
                  <a:pt x="39" y="41"/>
                  <a:pt x="40" y="42"/>
                  <a:pt x="41" y="43"/>
                </a:cubicBezTo>
                <a:cubicBezTo>
                  <a:pt x="41" y="43"/>
                  <a:pt x="41" y="44"/>
                  <a:pt x="41" y="44"/>
                </a:cubicBezTo>
                <a:cubicBezTo>
                  <a:pt x="41" y="44"/>
                  <a:pt x="41" y="44"/>
                  <a:pt x="41" y="45"/>
                </a:cubicBezTo>
                <a:cubicBezTo>
                  <a:pt x="40" y="46"/>
                  <a:pt x="36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1" y="47"/>
                  <a:pt x="31" y="47"/>
                  <a:pt x="31" y="47"/>
                </a:cubicBezTo>
                <a:cubicBezTo>
                  <a:pt x="30" y="47"/>
                  <a:pt x="29" y="47"/>
                  <a:pt x="28" y="48"/>
                </a:cubicBezTo>
                <a:cubicBezTo>
                  <a:pt x="28" y="49"/>
                  <a:pt x="27" y="51"/>
                  <a:pt x="27" y="53"/>
                </a:cubicBezTo>
                <a:cubicBezTo>
                  <a:pt x="27" y="54"/>
                  <a:pt x="26" y="54"/>
                  <a:pt x="26" y="54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4"/>
                  <a:pt x="18" y="54"/>
                  <a:pt x="18" y="53"/>
                </a:cubicBezTo>
                <a:cubicBezTo>
                  <a:pt x="17" y="48"/>
                  <a:pt x="17" y="48"/>
                  <a:pt x="17" y="48"/>
                </a:cubicBezTo>
                <a:cubicBezTo>
                  <a:pt x="16" y="47"/>
                  <a:pt x="16" y="47"/>
                  <a:pt x="15" y="47"/>
                </a:cubicBezTo>
                <a:cubicBezTo>
                  <a:pt x="11" y="50"/>
                  <a:pt x="11" y="50"/>
                  <a:pt x="11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10" y="50"/>
                  <a:pt x="9" y="50"/>
                  <a:pt x="9" y="50"/>
                </a:cubicBezTo>
                <a:cubicBezTo>
                  <a:pt x="8" y="49"/>
                  <a:pt x="4" y="45"/>
                  <a:pt x="4" y="44"/>
                </a:cubicBezTo>
                <a:cubicBezTo>
                  <a:pt x="4" y="44"/>
                  <a:pt x="4" y="44"/>
                  <a:pt x="4" y="43"/>
                </a:cubicBezTo>
                <a:cubicBezTo>
                  <a:pt x="5" y="42"/>
                  <a:pt x="6" y="41"/>
                  <a:pt x="7" y="39"/>
                </a:cubicBezTo>
                <a:cubicBezTo>
                  <a:pt x="7" y="38"/>
                  <a:pt x="6" y="37"/>
                  <a:pt x="6" y="36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5"/>
                  <a:pt x="0" y="35"/>
                  <a:pt x="0" y="3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7"/>
                  <a:pt x="0" y="27"/>
                  <a:pt x="1" y="27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5"/>
                  <a:pt x="7" y="24"/>
                  <a:pt x="7" y="23"/>
                </a:cubicBezTo>
                <a:cubicBezTo>
                  <a:pt x="6" y="22"/>
                  <a:pt x="5" y="20"/>
                  <a:pt x="4" y="19"/>
                </a:cubicBezTo>
                <a:cubicBezTo>
                  <a:pt x="4" y="19"/>
                  <a:pt x="4" y="19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5" y="17"/>
                  <a:pt x="9" y="12"/>
                  <a:pt x="10" y="12"/>
                </a:cubicBezTo>
                <a:cubicBezTo>
                  <a:pt x="10" y="12"/>
                  <a:pt x="10" y="12"/>
                  <a:pt x="11" y="13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5"/>
                  <a:pt x="16" y="15"/>
                  <a:pt x="17" y="15"/>
                </a:cubicBezTo>
                <a:cubicBezTo>
                  <a:pt x="18" y="13"/>
                  <a:pt x="18" y="11"/>
                  <a:pt x="18" y="9"/>
                </a:cubicBezTo>
                <a:cubicBezTo>
                  <a:pt x="18" y="9"/>
                  <a:pt x="19" y="8"/>
                  <a:pt x="19" y="8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8"/>
                  <a:pt x="27" y="9"/>
                  <a:pt x="27" y="9"/>
                </a:cubicBezTo>
                <a:cubicBezTo>
                  <a:pt x="28" y="15"/>
                  <a:pt x="28" y="15"/>
                  <a:pt x="28" y="15"/>
                </a:cubicBezTo>
                <a:cubicBezTo>
                  <a:pt x="29" y="15"/>
                  <a:pt x="30" y="15"/>
                  <a:pt x="31" y="16"/>
                </a:cubicBezTo>
                <a:cubicBezTo>
                  <a:pt x="35" y="13"/>
                  <a:pt x="35" y="13"/>
                  <a:pt x="35" y="13"/>
                </a:cubicBezTo>
                <a:cubicBezTo>
                  <a:pt x="35" y="12"/>
                  <a:pt x="35" y="12"/>
                  <a:pt x="35" y="12"/>
                </a:cubicBezTo>
                <a:cubicBezTo>
                  <a:pt x="36" y="12"/>
                  <a:pt x="36" y="12"/>
                  <a:pt x="36" y="13"/>
                </a:cubicBezTo>
                <a:cubicBezTo>
                  <a:pt x="37" y="13"/>
                  <a:pt x="41" y="17"/>
                  <a:pt x="41" y="18"/>
                </a:cubicBezTo>
                <a:cubicBezTo>
                  <a:pt x="41" y="19"/>
                  <a:pt x="41" y="19"/>
                  <a:pt x="41" y="19"/>
                </a:cubicBezTo>
                <a:cubicBezTo>
                  <a:pt x="40" y="20"/>
                  <a:pt x="39" y="22"/>
                  <a:pt x="38" y="23"/>
                </a:cubicBezTo>
                <a:cubicBezTo>
                  <a:pt x="38" y="24"/>
                  <a:pt x="39" y="25"/>
                  <a:pt x="39" y="26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8"/>
                </a:cubicBezTo>
                <a:lnTo>
                  <a:pt x="45" y="35"/>
                </a:lnTo>
                <a:close/>
                <a:moveTo>
                  <a:pt x="23" y="22"/>
                </a:moveTo>
                <a:cubicBezTo>
                  <a:pt x="18" y="22"/>
                  <a:pt x="13" y="26"/>
                  <a:pt x="13" y="31"/>
                </a:cubicBezTo>
                <a:cubicBezTo>
                  <a:pt x="13" y="36"/>
                  <a:pt x="18" y="40"/>
                  <a:pt x="23" y="40"/>
                </a:cubicBezTo>
                <a:cubicBezTo>
                  <a:pt x="28" y="40"/>
                  <a:pt x="32" y="36"/>
                  <a:pt x="32" y="31"/>
                </a:cubicBezTo>
                <a:cubicBezTo>
                  <a:pt x="32" y="26"/>
                  <a:pt x="28" y="22"/>
                  <a:pt x="23" y="22"/>
                </a:cubicBezTo>
                <a:close/>
                <a:moveTo>
                  <a:pt x="68" y="15"/>
                </a:moveTo>
                <a:cubicBezTo>
                  <a:pt x="68" y="16"/>
                  <a:pt x="64" y="16"/>
                  <a:pt x="63" y="16"/>
                </a:cubicBezTo>
                <a:cubicBezTo>
                  <a:pt x="63" y="17"/>
                  <a:pt x="62" y="18"/>
                  <a:pt x="62" y="18"/>
                </a:cubicBezTo>
                <a:cubicBezTo>
                  <a:pt x="62" y="19"/>
                  <a:pt x="64" y="23"/>
                  <a:pt x="64" y="23"/>
                </a:cubicBezTo>
                <a:cubicBezTo>
                  <a:pt x="64" y="23"/>
                  <a:pt x="64" y="23"/>
                  <a:pt x="64" y="24"/>
                </a:cubicBezTo>
                <a:cubicBezTo>
                  <a:pt x="63" y="24"/>
                  <a:pt x="59" y="26"/>
                  <a:pt x="59" y="26"/>
                </a:cubicBezTo>
                <a:cubicBezTo>
                  <a:pt x="59" y="26"/>
                  <a:pt x="56" y="22"/>
                  <a:pt x="56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4" y="22"/>
                  <a:pt x="54" y="22"/>
                  <a:pt x="54" y="22"/>
                </a:cubicBezTo>
                <a:cubicBezTo>
                  <a:pt x="53" y="22"/>
                  <a:pt x="50" y="26"/>
                  <a:pt x="50" y="26"/>
                </a:cubicBezTo>
                <a:cubicBezTo>
                  <a:pt x="50" y="26"/>
                  <a:pt x="46" y="24"/>
                  <a:pt x="46" y="24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7" y="19"/>
                  <a:pt x="47" y="18"/>
                </a:cubicBezTo>
                <a:cubicBezTo>
                  <a:pt x="47" y="18"/>
                  <a:pt x="46" y="17"/>
                  <a:pt x="46" y="16"/>
                </a:cubicBezTo>
                <a:cubicBezTo>
                  <a:pt x="45" y="16"/>
                  <a:pt x="41" y="16"/>
                  <a:pt x="41" y="15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5" y="9"/>
                  <a:pt x="46" y="9"/>
                </a:cubicBezTo>
                <a:cubicBezTo>
                  <a:pt x="46" y="9"/>
                  <a:pt x="47" y="8"/>
                  <a:pt x="47" y="7"/>
                </a:cubicBezTo>
                <a:cubicBezTo>
                  <a:pt x="47" y="7"/>
                  <a:pt x="45" y="3"/>
                  <a:pt x="45" y="2"/>
                </a:cubicBezTo>
                <a:cubicBezTo>
                  <a:pt x="45" y="2"/>
                  <a:pt x="45" y="2"/>
                  <a:pt x="46" y="2"/>
                </a:cubicBezTo>
                <a:cubicBezTo>
                  <a:pt x="46" y="2"/>
                  <a:pt x="50" y="0"/>
                  <a:pt x="50" y="0"/>
                </a:cubicBezTo>
                <a:cubicBezTo>
                  <a:pt x="50" y="0"/>
                  <a:pt x="53" y="3"/>
                  <a:pt x="54" y="4"/>
                </a:cubicBezTo>
                <a:cubicBezTo>
                  <a:pt x="54" y="4"/>
                  <a:pt x="54" y="4"/>
                  <a:pt x="55" y="4"/>
                </a:cubicBezTo>
                <a:cubicBezTo>
                  <a:pt x="55" y="4"/>
                  <a:pt x="55" y="4"/>
                  <a:pt x="56" y="4"/>
                </a:cubicBezTo>
                <a:cubicBezTo>
                  <a:pt x="57" y="2"/>
                  <a:pt x="58" y="1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63" y="2"/>
                  <a:pt x="64" y="2"/>
                </a:cubicBezTo>
                <a:cubicBezTo>
                  <a:pt x="64" y="2"/>
                  <a:pt x="64" y="2"/>
                  <a:pt x="64" y="2"/>
                </a:cubicBezTo>
                <a:cubicBezTo>
                  <a:pt x="64" y="3"/>
                  <a:pt x="62" y="7"/>
                  <a:pt x="62" y="7"/>
                </a:cubicBezTo>
                <a:cubicBezTo>
                  <a:pt x="62" y="8"/>
                  <a:pt x="63" y="9"/>
                  <a:pt x="63" y="9"/>
                </a:cubicBezTo>
                <a:cubicBezTo>
                  <a:pt x="64" y="9"/>
                  <a:pt x="68" y="10"/>
                  <a:pt x="68" y="10"/>
                </a:cubicBezTo>
                <a:lnTo>
                  <a:pt x="68" y="15"/>
                </a:lnTo>
                <a:close/>
                <a:moveTo>
                  <a:pt x="68" y="52"/>
                </a:moveTo>
                <a:cubicBezTo>
                  <a:pt x="68" y="52"/>
                  <a:pt x="64" y="53"/>
                  <a:pt x="63" y="53"/>
                </a:cubicBezTo>
                <a:cubicBezTo>
                  <a:pt x="63" y="54"/>
                  <a:pt x="62" y="54"/>
                  <a:pt x="62" y="55"/>
                </a:cubicBezTo>
                <a:cubicBezTo>
                  <a:pt x="62" y="56"/>
                  <a:pt x="64" y="59"/>
                  <a:pt x="64" y="60"/>
                </a:cubicBezTo>
                <a:cubicBezTo>
                  <a:pt x="64" y="60"/>
                  <a:pt x="64" y="60"/>
                  <a:pt x="64" y="60"/>
                </a:cubicBezTo>
                <a:cubicBezTo>
                  <a:pt x="63" y="60"/>
                  <a:pt x="59" y="63"/>
                  <a:pt x="59" y="63"/>
                </a:cubicBezTo>
                <a:cubicBezTo>
                  <a:pt x="59" y="63"/>
                  <a:pt x="56" y="59"/>
                  <a:pt x="56" y="59"/>
                </a:cubicBezTo>
                <a:cubicBezTo>
                  <a:pt x="55" y="59"/>
                  <a:pt x="55" y="59"/>
                  <a:pt x="55" y="59"/>
                </a:cubicBezTo>
                <a:cubicBezTo>
                  <a:pt x="54" y="59"/>
                  <a:pt x="54" y="59"/>
                  <a:pt x="54" y="59"/>
                </a:cubicBezTo>
                <a:cubicBezTo>
                  <a:pt x="53" y="59"/>
                  <a:pt x="50" y="63"/>
                  <a:pt x="50" y="63"/>
                </a:cubicBezTo>
                <a:cubicBezTo>
                  <a:pt x="50" y="63"/>
                  <a:pt x="46" y="60"/>
                  <a:pt x="46" y="60"/>
                </a:cubicBezTo>
                <a:cubicBezTo>
                  <a:pt x="45" y="60"/>
                  <a:pt x="45" y="60"/>
                  <a:pt x="45" y="60"/>
                </a:cubicBezTo>
                <a:cubicBezTo>
                  <a:pt x="45" y="59"/>
                  <a:pt x="47" y="56"/>
                  <a:pt x="47" y="55"/>
                </a:cubicBezTo>
                <a:cubicBezTo>
                  <a:pt x="47" y="54"/>
                  <a:pt x="46" y="54"/>
                  <a:pt x="46" y="53"/>
                </a:cubicBezTo>
                <a:cubicBezTo>
                  <a:pt x="45" y="53"/>
                  <a:pt x="41" y="52"/>
                  <a:pt x="41" y="52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46"/>
                  <a:pt x="45" y="46"/>
                  <a:pt x="46" y="46"/>
                </a:cubicBezTo>
                <a:cubicBezTo>
                  <a:pt x="46" y="45"/>
                  <a:pt x="47" y="45"/>
                  <a:pt x="47" y="44"/>
                </a:cubicBezTo>
                <a:cubicBezTo>
                  <a:pt x="47" y="43"/>
                  <a:pt x="45" y="40"/>
                  <a:pt x="45" y="39"/>
                </a:cubicBezTo>
                <a:cubicBezTo>
                  <a:pt x="45" y="39"/>
                  <a:pt x="45" y="39"/>
                  <a:pt x="46" y="39"/>
                </a:cubicBezTo>
                <a:cubicBezTo>
                  <a:pt x="46" y="39"/>
                  <a:pt x="50" y="36"/>
                  <a:pt x="50" y="36"/>
                </a:cubicBezTo>
                <a:cubicBezTo>
                  <a:pt x="50" y="36"/>
                  <a:pt x="53" y="40"/>
                  <a:pt x="54" y="40"/>
                </a:cubicBezTo>
                <a:cubicBezTo>
                  <a:pt x="54" y="40"/>
                  <a:pt x="54" y="40"/>
                  <a:pt x="55" y="40"/>
                </a:cubicBezTo>
                <a:cubicBezTo>
                  <a:pt x="55" y="40"/>
                  <a:pt x="55" y="40"/>
                  <a:pt x="56" y="40"/>
                </a:cubicBezTo>
                <a:cubicBezTo>
                  <a:pt x="57" y="39"/>
                  <a:pt x="58" y="38"/>
                  <a:pt x="59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36"/>
                  <a:pt x="63" y="39"/>
                  <a:pt x="64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40"/>
                  <a:pt x="62" y="43"/>
                  <a:pt x="62" y="44"/>
                </a:cubicBezTo>
                <a:cubicBezTo>
                  <a:pt x="62" y="45"/>
                  <a:pt x="63" y="45"/>
                  <a:pt x="63" y="46"/>
                </a:cubicBezTo>
                <a:cubicBezTo>
                  <a:pt x="64" y="46"/>
                  <a:pt x="68" y="46"/>
                  <a:pt x="68" y="47"/>
                </a:cubicBezTo>
                <a:lnTo>
                  <a:pt x="68" y="52"/>
                </a:lnTo>
                <a:close/>
                <a:moveTo>
                  <a:pt x="55" y="8"/>
                </a:moveTo>
                <a:cubicBezTo>
                  <a:pt x="52" y="8"/>
                  <a:pt x="50" y="10"/>
                  <a:pt x="50" y="13"/>
                </a:cubicBezTo>
                <a:cubicBezTo>
                  <a:pt x="50" y="15"/>
                  <a:pt x="52" y="17"/>
                  <a:pt x="55" y="17"/>
                </a:cubicBezTo>
                <a:cubicBezTo>
                  <a:pt x="57" y="17"/>
                  <a:pt x="59" y="15"/>
                  <a:pt x="59" y="13"/>
                </a:cubicBezTo>
                <a:cubicBezTo>
                  <a:pt x="59" y="10"/>
                  <a:pt x="57" y="8"/>
                  <a:pt x="55" y="8"/>
                </a:cubicBezTo>
                <a:close/>
                <a:moveTo>
                  <a:pt x="55" y="45"/>
                </a:moveTo>
                <a:cubicBezTo>
                  <a:pt x="52" y="45"/>
                  <a:pt x="50" y="47"/>
                  <a:pt x="50" y="49"/>
                </a:cubicBezTo>
                <a:cubicBezTo>
                  <a:pt x="50" y="52"/>
                  <a:pt x="52" y="54"/>
                  <a:pt x="55" y="54"/>
                </a:cubicBezTo>
                <a:cubicBezTo>
                  <a:pt x="57" y="54"/>
                  <a:pt x="59" y="52"/>
                  <a:pt x="59" y="49"/>
                </a:cubicBezTo>
                <a:cubicBezTo>
                  <a:pt x="59" y="47"/>
                  <a:pt x="57" y="45"/>
                  <a:pt x="55" y="4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49" name="Freeform 66"/>
          <p:cNvSpPr>
            <a:spLocks noEditPoints="1"/>
          </p:cNvSpPr>
          <p:nvPr/>
        </p:nvSpPr>
        <p:spPr bwMode="auto">
          <a:xfrm>
            <a:off x="7866207" y="2521339"/>
            <a:ext cx="330200" cy="256117"/>
          </a:xfrm>
          <a:custGeom>
            <a:avLst/>
            <a:gdLst/>
            <a:ahLst/>
            <a:cxnLst>
              <a:cxn ang="0">
                <a:pos x="29" y="41"/>
              </a:cxn>
              <a:cxn ang="0">
                <a:pos x="22" y="40"/>
              </a:cxn>
              <a:cxn ang="0">
                <a:pos x="11" y="45"/>
              </a:cxn>
              <a:cxn ang="0">
                <a:pos x="7" y="46"/>
              </a:cxn>
              <a:cxn ang="0">
                <a:pos x="7" y="46"/>
              </a:cxn>
              <a:cxn ang="0">
                <a:pos x="6" y="45"/>
              </a:cxn>
              <a:cxn ang="0">
                <a:pos x="6" y="43"/>
              </a:cxn>
              <a:cxn ang="0">
                <a:pos x="11" y="36"/>
              </a:cxn>
              <a:cxn ang="0">
                <a:pos x="0" y="20"/>
              </a:cxn>
              <a:cxn ang="0">
                <a:pos x="29" y="0"/>
              </a:cxn>
              <a:cxn ang="0">
                <a:pos x="57" y="20"/>
              </a:cxn>
              <a:cxn ang="0">
                <a:pos x="29" y="41"/>
              </a:cxn>
              <a:cxn ang="0">
                <a:pos x="62" y="47"/>
              </a:cxn>
              <a:cxn ang="0">
                <a:pos x="66" y="53"/>
              </a:cxn>
              <a:cxn ang="0">
                <a:pos x="67" y="55"/>
              </a:cxn>
              <a:cxn ang="0">
                <a:pos x="66" y="56"/>
              </a:cxn>
              <a:cxn ang="0">
                <a:pos x="62" y="55"/>
              </a:cxn>
              <a:cxn ang="0">
                <a:pos x="51" y="50"/>
              </a:cxn>
              <a:cxn ang="0">
                <a:pos x="44" y="51"/>
              </a:cxn>
              <a:cxn ang="0">
                <a:pos x="25" y="46"/>
              </a:cxn>
              <a:cxn ang="0">
                <a:pos x="29" y="46"/>
              </a:cxn>
              <a:cxn ang="0">
                <a:pos x="52" y="39"/>
              </a:cxn>
              <a:cxn ang="0">
                <a:pos x="62" y="20"/>
              </a:cxn>
              <a:cxn ang="0">
                <a:pos x="61" y="14"/>
              </a:cxn>
              <a:cxn ang="0">
                <a:pos x="72" y="30"/>
              </a:cxn>
              <a:cxn ang="0">
                <a:pos x="62" y="47"/>
              </a:cxn>
            </a:cxnLst>
            <a:rect l="0" t="0" r="r" b="b"/>
            <a:pathLst>
              <a:path w="72" h="56">
                <a:moveTo>
                  <a:pt x="29" y="41"/>
                </a:moveTo>
                <a:cubicBezTo>
                  <a:pt x="26" y="41"/>
                  <a:pt x="24" y="40"/>
                  <a:pt x="22" y="40"/>
                </a:cubicBezTo>
                <a:cubicBezTo>
                  <a:pt x="18" y="42"/>
                  <a:pt x="15" y="44"/>
                  <a:pt x="11" y="45"/>
                </a:cubicBezTo>
                <a:cubicBezTo>
                  <a:pt x="9" y="45"/>
                  <a:pt x="8" y="46"/>
                  <a:pt x="7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6" y="46"/>
                  <a:pt x="6" y="45"/>
                  <a:pt x="6" y="45"/>
                </a:cubicBezTo>
                <a:cubicBezTo>
                  <a:pt x="5" y="44"/>
                  <a:pt x="6" y="43"/>
                  <a:pt x="6" y="43"/>
                </a:cubicBezTo>
                <a:cubicBezTo>
                  <a:pt x="8" y="41"/>
                  <a:pt x="10" y="40"/>
                  <a:pt x="11" y="36"/>
                </a:cubicBezTo>
                <a:cubicBezTo>
                  <a:pt x="5" y="32"/>
                  <a:pt x="0" y="27"/>
                  <a:pt x="0" y="20"/>
                </a:cubicBezTo>
                <a:cubicBezTo>
                  <a:pt x="0" y="9"/>
                  <a:pt x="13" y="0"/>
                  <a:pt x="29" y="0"/>
                </a:cubicBezTo>
                <a:cubicBezTo>
                  <a:pt x="44" y="0"/>
                  <a:pt x="57" y="9"/>
                  <a:pt x="57" y="20"/>
                </a:cubicBezTo>
                <a:cubicBezTo>
                  <a:pt x="57" y="32"/>
                  <a:pt x="44" y="41"/>
                  <a:pt x="29" y="41"/>
                </a:cubicBezTo>
                <a:close/>
                <a:moveTo>
                  <a:pt x="62" y="47"/>
                </a:moveTo>
                <a:cubicBezTo>
                  <a:pt x="63" y="50"/>
                  <a:pt x="65" y="51"/>
                  <a:pt x="66" y="53"/>
                </a:cubicBezTo>
                <a:cubicBezTo>
                  <a:pt x="67" y="54"/>
                  <a:pt x="67" y="54"/>
                  <a:pt x="67" y="55"/>
                </a:cubicBezTo>
                <a:cubicBezTo>
                  <a:pt x="67" y="56"/>
                  <a:pt x="67" y="56"/>
                  <a:pt x="66" y="56"/>
                </a:cubicBezTo>
                <a:cubicBezTo>
                  <a:pt x="65" y="56"/>
                  <a:pt x="63" y="56"/>
                  <a:pt x="62" y="55"/>
                </a:cubicBezTo>
                <a:cubicBezTo>
                  <a:pt x="58" y="54"/>
                  <a:pt x="55" y="53"/>
                  <a:pt x="51" y="50"/>
                </a:cubicBezTo>
                <a:cubicBezTo>
                  <a:pt x="49" y="51"/>
                  <a:pt x="47" y="51"/>
                  <a:pt x="44" y="51"/>
                </a:cubicBezTo>
                <a:cubicBezTo>
                  <a:pt x="37" y="51"/>
                  <a:pt x="30" y="49"/>
                  <a:pt x="25" y="46"/>
                </a:cubicBezTo>
                <a:cubicBezTo>
                  <a:pt x="26" y="46"/>
                  <a:pt x="28" y="46"/>
                  <a:pt x="29" y="46"/>
                </a:cubicBezTo>
                <a:cubicBezTo>
                  <a:pt x="37" y="46"/>
                  <a:pt x="46" y="43"/>
                  <a:pt x="52" y="39"/>
                </a:cubicBezTo>
                <a:cubicBezTo>
                  <a:pt x="58" y="34"/>
                  <a:pt x="62" y="27"/>
                  <a:pt x="62" y="20"/>
                </a:cubicBezTo>
                <a:cubicBezTo>
                  <a:pt x="62" y="18"/>
                  <a:pt x="62" y="16"/>
                  <a:pt x="61" y="14"/>
                </a:cubicBezTo>
                <a:cubicBezTo>
                  <a:pt x="68" y="18"/>
                  <a:pt x="72" y="24"/>
                  <a:pt x="72" y="30"/>
                </a:cubicBezTo>
                <a:cubicBezTo>
                  <a:pt x="72" y="37"/>
                  <a:pt x="68" y="43"/>
                  <a:pt x="62" y="4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50" name="Freeform 64"/>
          <p:cNvSpPr>
            <a:spLocks noEditPoints="1"/>
          </p:cNvSpPr>
          <p:nvPr/>
        </p:nvSpPr>
        <p:spPr bwMode="auto">
          <a:xfrm rot="19719836">
            <a:off x="10317333" y="2706942"/>
            <a:ext cx="305411" cy="459831"/>
          </a:xfrm>
          <a:custGeom>
            <a:avLst/>
            <a:gdLst/>
            <a:ahLst/>
            <a:cxnLst>
              <a:cxn ang="0">
                <a:pos x="37" y="20"/>
              </a:cxn>
              <a:cxn ang="0">
                <a:pos x="20" y="40"/>
              </a:cxn>
              <a:cxn ang="0">
                <a:pos x="11" y="47"/>
              </a:cxn>
              <a:cxn ang="0">
                <a:pos x="11" y="48"/>
              </a:cxn>
              <a:cxn ang="0">
                <a:pos x="15" y="54"/>
              </a:cxn>
              <a:cxn ang="0">
                <a:pos x="7" y="62"/>
              </a:cxn>
              <a:cxn ang="0">
                <a:pos x="0" y="54"/>
              </a:cxn>
              <a:cxn ang="0">
                <a:pos x="4" y="48"/>
              </a:cxn>
              <a:cxn ang="0">
                <a:pos x="4" y="15"/>
              </a:cxn>
              <a:cxn ang="0">
                <a:pos x="0" y="8"/>
              </a:cxn>
              <a:cxn ang="0">
                <a:pos x="7" y="0"/>
              </a:cxn>
              <a:cxn ang="0">
                <a:pos x="15" y="8"/>
              </a:cxn>
              <a:cxn ang="0">
                <a:pos x="11" y="15"/>
              </a:cxn>
              <a:cxn ang="0">
                <a:pos x="11" y="35"/>
              </a:cxn>
              <a:cxn ang="0">
                <a:pos x="18" y="33"/>
              </a:cxn>
              <a:cxn ang="0">
                <a:pos x="29" y="20"/>
              </a:cxn>
              <a:cxn ang="0">
                <a:pos x="25" y="13"/>
              </a:cxn>
              <a:cxn ang="0">
                <a:pos x="33" y="6"/>
              </a:cxn>
              <a:cxn ang="0">
                <a:pos x="41" y="13"/>
              </a:cxn>
              <a:cxn ang="0">
                <a:pos x="37" y="20"/>
              </a:cxn>
              <a:cxn ang="0">
                <a:pos x="7" y="4"/>
              </a:cxn>
              <a:cxn ang="0">
                <a:pos x="4" y="8"/>
              </a:cxn>
              <a:cxn ang="0">
                <a:pos x="7" y="12"/>
              </a:cxn>
              <a:cxn ang="0">
                <a:pos x="11" y="8"/>
              </a:cxn>
              <a:cxn ang="0">
                <a:pos x="7" y="4"/>
              </a:cxn>
              <a:cxn ang="0">
                <a:pos x="7" y="51"/>
              </a:cxn>
              <a:cxn ang="0">
                <a:pos x="4" y="54"/>
              </a:cxn>
              <a:cxn ang="0">
                <a:pos x="7" y="58"/>
              </a:cxn>
              <a:cxn ang="0">
                <a:pos x="11" y="54"/>
              </a:cxn>
              <a:cxn ang="0">
                <a:pos x="7" y="51"/>
              </a:cxn>
              <a:cxn ang="0">
                <a:pos x="33" y="9"/>
              </a:cxn>
              <a:cxn ang="0">
                <a:pos x="29" y="13"/>
              </a:cxn>
              <a:cxn ang="0">
                <a:pos x="33" y="17"/>
              </a:cxn>
              <a:cxn ang="0">
                <a:pos x="37" y="13"/>
              </a:cxn>
              <a:cxn ang="0">
                <a:pos x="33" y="9"/>
              </a:cxn>
            </a:cxnLst>
            <a:rect l="0" t="0" r="r" b="b"/>
            <a:pathLst>
              <a:path w="41" h="62">
                <a:moveTo>
                  <a:pt x="37" y="20"/>
                </a:moveTo>
                <a:cubicBezTo>
                  <a:pt x="37" y="34"/>
                  <a:pt x="27" y="38"/>
                  <a:pt x="20" y="40"/>
                </a:cubicBezTo>
                <a:cubicBezTo>
                  <a:pt x="13" y="42"/>
                  <a:pt x="11" y="43"/>
                  <a:pt x="11" y="47"/>
                </a:cubicBezTo>
                <a:cubicBezTo>
                  <a:pt x="11" y="48"/>
                  <a:pt x="11" y="48"/>
                  <a:pt x="11" y="48"/>
                </a:cubicBezTo>
                <a:cubicBezTo>
                  <a:pt x="14" y="49"/>
                  <a:pt x="15" y="52"/>
                  <a:pt x="15" y="54"/>
                </a:cubicBezTo>
                <a:cubicBezTo>
                  <a:pt x="15" y="59"/>
                  <a:pt x="12" y="62"/>
                  <a:pt x="7" y="62"/>
                </a:cubicBezTo>
                <a:cubicBezTo>
                  <a:pt x="3" y="62"/>
                  <a:pt x="0" y="59"/>
                  <a:pt x="0" y="54"/>
                </a:cubicBezTo>
                <a:cubicBezTo>
                  <a:pt x="0" y="52"/>
                  <a:pt x="1" y="49"/>
                  <a:pt x="4" y="48"/>
                </a:cubicBezTo>
                <a:cubicBezTo>
                  <a:pt x="4" y="15"/>
                  <a:pt x="4" y="15"/>
                  <a:pt x="4" y="15"/>
                </a:cubicBezTo>
                <a:cubicBezTo>
                  <a:pt x="1" y="14"/>
                  <a:pt x="0" y="11"/>
                  <a:pt x="0" y="8"/>
                </a:cubicBezTo>
                <a:cubicBezTo>
                  <a:pt x="0" y="4"/>
                  <a:pt x="3" y="0"/>
                  <a:pt x="7" y="0"/>
                </a:cubicBezTo>
                <a:cubicBezTo>
                  <a:pt x="12" y="0"/>
                  <a:pt x="15" y="4"/>
                  <a:pt x="15" y="8"/>
                </a:cubicBezTo>
                <a:cubicBezTo>
                  <a:pt x="15" y="11"/>
                  <a:pt x="14" y="14"/>
                  <a:pt x="11" y="15"/>
                </a:cubicBezTo>
                <a:cubicBezTo>
                  <a:pt x="11" y="35"/>
                  <a:pt x="11" y="35"/>
                  <a:pt x="11" y="35"/>
                </a:cubicBezTo>
                <a:cubicBezTo>
                  <a:pt x="13" y="34"/>
                  <a:pt x="16" y="33"/>
                  <a:pt x="18" y="33"/>
                </a:cubicBezTo>
                <a:cubicBezTo>
                  <a:pt x="25" y="30"/>
                  <a:pt x="29" y="28"/>
                  <a:pt x="29" y="20"/>
                </a:cubicBezTo>
                <a:cubicBezTo>
                  <a:pt x="27" y="19"/>
                  <a:pt x="25" y="16"/>
                  <a:pt x="25" y="13"/>
                </a:cubicBezTo>
                <a:cubicBezTo>
                  <a:pt x="25" y="9"/>
                  <a:pt x="29" y="6"/>
                  <a:pt x="33" y="6"/>
                </a:cubicBezTo>
                <a:cubicBezTo>
                  <a:pt x="37" y="6"/>
                  <a:pt x="41" y="9"/>
                  <a:pt x="41" y="13"/>
                </a:cubicBezTo>
                <a:cubicBezTo>
                  <a:pt x="41" y="16"/>
                  <a:pt x="39" y="19"/>
                  <a:pt x="37" y="20"/>
                </a:cubicBezTo>
                <a:close/>
                <a:moveTo>
                  <a:pt x="7" y="4"/>
                </a:moveTo>
                <a:cubicBezTo>
                  <a:pt x="5" y="4"/>
                  <a:pt x="4" y="6"/>
                  <a:pt x="4" y="8"/>
                </a:cubicBezTo>
                <a:cubicBezTo>
                  <a:pt x="4" y="10"/>
                  <a:pt x="5" y="12"/>
                  <a:pt x="7" y="12"/>
                </a:cubicBezTo>
                <a:cubicBezTo>
                  <a:pt x="10" y="12"/>
                  <a:pt x="11" y="10"/>
                  <a:pt x="11" y="8"/>
                </a:cubicBezTo>
                <a:cubicBezTo>
                  <a:pt x="11" y="6"/>
                  <a:pt x="10" y="4"/>
                  <a:pt x="7" y="4"/>
                </a:cubicBezTo>
                <a:close/>
                <a:moveTo>
                  <a:pt x="7" y="51"/>
                </a:moveTo>
                <a:cubicBezTo>
                  <a:pt x="5" y="51"/>
                  <a:pt x="4" y="52"/>
                  <a:pt x="4" y="54"/>
                </a:cubicBezTo>
                <a:cubicBezTo>
                  <a:pt x="4" y="57"/>
                  <a:pt x="5" y="58"/>
                  <a:pt x="7" y="58"/>
                </a:cubicBezTo>
                <a:cubicBezTo>
                  <a:pt x="10" y="58"/>
                  <a:pt x="11" y="57"/>
                  <a:pt x="11" y="54"/>
                </a:cubicBezTo>
                <a:cubicBezTo>
                  <a:pt x="11" y="52"/>
                  <a:pt x="10" y="51"/>
                  <a:pt x="7" y="51"/>
                </a:cubicBezTo>
                <a:close/>
                <a:moveTo>
                  <a:pt x="33" y="9"/>
                </a:moveTo>
                <a:cubicBezTo>
                  <a:pt x="31" y="9"/>
                  <a:pt x="29" y="11"/>
                  <a:pt x="29" y="13"/>
                </a:cubicBezTo>
                <a:cubicBezTo>
                  <a:pt x="29" y="15"/>
                  <a:pt x="31" y="17"/>
                  <a:pt x="33" y="17"/>
                </a:cubicBezTo>
                <a:cubicBezTo>
                  <a:pt x="35" y="17"/>
                  <a:pt x="37" y="15"/>
                  <a:pt x="37" y="13"/>
                </a:cubicBezTo>
                <a:cubicBezTo>
                  <a:pt x="37" y="11"/>
                  <a:pt x="35" y="9"/>
                  <a:pt x="33" y="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51" name="Freeform 118"/>
          <p:cNvSpPr>
            <a:spLocks noEditPoints="1"/>
          </p:cNvSpPr>
          <p:nvPr/>
        </p:nvSpPr>
        <p:spPr bwMode="auto">
          <a:xfrm>
            <a:off x="8818707" y="2176447"/>
            <a:ext cx="315384" cy="306917"/>
          </a:xfrm>
          <a:custGeom>
            <a:avLst/>
            <a:gdLst/>
            <a:ahLst/>
            <a:cxnLst>
              <a:cxn ang="0">
                <a:pos x="53" y="58"/>
              </a:cxn>
              <a:cxn ang="0">
                <a:pos x="31" y="67"/>
              </a:cxn>
              <a:cxn ang="0">
                <a:pos x="0" y="36"/>
              </a:cxn>
              <a:cxn ang="0">
                <a:pos x="31" y="5"/>
              </a:cxn>
              <a:cxn ang="0">
                <a:pos x="31" y="36"/>
              </a:cxn>
              <a:cxn ang="0">
                <a:pos x="53" y="58"/>
              </a:cxn>
              <a:cxn ang="0">
                <a:pos x="36" y="31"/>
              </a:cxn>
              <a:cxn ang="0">
                <a:pos x="36" y="0"/>
              </a:cxn>
              <a:cxn ang="0">
                <a:pos x="67" y="31"/>
              </a:cxn>
              <a:cxn ang="0">
                <a:pos x="36" y="31"/>
              </a:cxn>
              <a:cxn ang="0">
                <a:pos x="69" y="36"/>
              </a:cxn>
              <a:cxn ang="0">
                <a:pos x="60" y="58"/>
              </a:cxn>
              <a:cxn ang="0">
                <a:pos x="38" y="36"/>
              </a:cxn>
              <a:cxn ang="0">
                <a:pos x="69" y="36"/>
              </a:cxn>
            </a:cxnLst>
            <a:rect l="0" t="0" r="r" b="b"/>
            <a:pathLst>
              <a:path w="69" h="67">
                <a:moveTo>
                  <a:pt x="53" y="58"/>
                </a:moveTo>
                <a:cubicBezTo>
                  <a:pt x="47" y="64"/>
                  <a:pt x="39" y="67"/>
                  <a:pt x="31" y="67"/>
                </a:cubicBezTo>
                <a:cubicBezTo>
                  <a:pt x="14" y="67"/>
                  <a:pt x="0" y="53"/>
                  <a:pt x="0" y="36"/>
                </a:cubicBezTo>
                <a:cubicBezTo>
                  <a:pt x="0" y="19"/>
                  <a:pt x="14" y="5"/>
                  <a:pt x="31" y="5"/>
                </a:cubicBezTo>
                <a:cubicBezTo>
                  <a:pt x="31" y="36"/>
                  <a:pt x="31" y="36"/>
                  <a:pt x="31" y="36"/>
                </a:cubicBezTo>
                <a:lnTo>
                  <a:pt x="53" y="58"/>
                </a:lnTo>
                <a:close/>
                <a:moveTo>
                  <a:pt x="36" y="31"/>
                </a:moveTo>
                <a:cubicBezTo>
                  <a:pt x="36" y="0"/>
                  <a:pt x="36" y="0"/>
                  <a:pt x="36" y="0"/>
                </a:cubicBezTo>
                <a:cubicBezTo>
                  <a:pt x="53" y="0"/>
                  <a:pt x="67" y="14"/>
                  <a:pt x="67" y="31"/>
                </a:cubicBezTo>
                <a:lnTo>
                  <a:pt x="36" y="31"/>
                </a:lnTo>
                <a:close/>
                <a:moveTo>
                  <a:pt x="69" y="36"/>
                </a:moveTo>
                <a:cubicBezTo>
                  <a:pt x="69" y="45"/>
                  <a:pt x="66" y="53"/>
                  <a:pt x="60" y="58"/>
                </a:cubicBezTo>
                <a:cubicBezTo>
                  <a:pt x="38" y="36"/>
                  <a:pt x="38" y="36"/>
                  <a:pt x="38" y="36"/>
                </a:cubicBezTo>
                <a:lnTo>
                  <a:pt x="69" y="3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52" name="Freeform 13"/>
          <p:cNvSpPr>
            <a:spLocks noEditPoints="1"/>
          </p:cNvSpPr>
          <p:nvPr/>
        </p:nvSpPr>
        <p:spPr bwMode="auto">
          <a:xfrm rot="905060">
            <a:off x="10742757" y="3730080"/>
            <a:ext cx="279400" cy="279400"/>
          </a:xfrm>
          <a:custGeom>
            <a:avLst/>
            <a:gdLst/>
            <a:ahLst/>
            <a:cxnLst>
              <a:cxn ang="0">
                <a:pos x="60" y="40"/>
              </a:cxn>
              <a:cxn ang="0">
                <a:pos x="40" y="60"/>
              </a:cxn>
              <a:cxn ang="0">
                <a:pos x="36" y="61"/>
              </a:cxn>
              <a:cxn ang="0">
                <a:pos x="33" y="60"/>
              </a:cxn>
              <a:cxn ang="0">
                <a:pos x="4" y="31"/>
              </a:cxn>
              <a:cxn ang="0">
                <a:pos x="0" y="22"/>
              </a:cxn>
              <a:cxn ang="0">
                <a:pos x="0" y="6"/>
              </a:cxn>
              <a:cxn ang="0">
                <a:pos x="6" y="0"/>
              </a:cxn>
              <a:cxn ang="0">
                <a:pos x="22" y="0"/>
              </a:cxn>
              <a:cxn ang="0">
                <a:pos x="31" y="4"/>
              </a:cxn>
              <a:cxn ang="0">
                <a:pos x="60" y="33"/>
              </a:cxn>
              <a:cxn ang="0">
                <a:pos x="61" y="36"/>
              </a:cxn>
              <a:cxn ang="0">
                <a:pos x="60" y="40"/>
              </a:cxn>
              <a:cxn ang="0">
                <a:pos x="13" y="8"/>
              </a:cxn>
              <a:cxn ang="0">
                <a:pos x="8" y="13"/>
              </a:cxn>
              <a:cxn ang="0">
                <a:pos x="13" y="18"/>
              </a:cxn>
              <a:cxn ang="0">
                <a:pos x="18" y="13"/>
              </a:cxn>
              <a:cxn ang="0">
                <a:pos x="13" y="8"/>
              </a:cxn>
            </a:cxnLst>
            <a:rect l="0" t="0" r="r" b="b"/>
            <a:pathLst>
              <a:path w="61" h="61">
                <a:moveTo>
                  <a:pt x="60" y="40"/>
                </a:moveTo>
                <a:cubicBezTo>
                  <a:pt x="40" y="60"/>
                  <a:pt x="40" y="60"/>
                  <a:pt x="40" y="60"/>
                </a:cubicBezTo>
                <a:cubicBezTo>
                  <a:pt x="39" y="61"/>
                  <a:pt x="38" y="61"/>
                  <a:pt x="36" y="61"/>
                </a:cubicBezTo>
                <a:cubicBezTo>
                  <a:pt x="35" y="61"/>
                  <a:pt x="34" y="61"/>
                  <a:pt x="33" y="60"/>
                </a:cubicBezTo>
                <a:cubicBezTo>
                  <a:pt x="4" y="31"/>
                  <a:pt x="4" y="31"/>
                  <a:pt x="4" y="31"/>
                </a:cubicBezTo>
                <a:cubicBezTo>
                  <a:pt x="2" y="29"/>
                  <a:pt x="0" y="25"/>
                  <a:pt x="0" y="22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5" y="0"/>
                  <a:pt x="29" y="2"/>
                  <a:pt x="31" y="4"/>
                </a:cubicBezTo>
                <a:cubicBezTo>
                  <a:pt x="60" y="33"/>
                  <a:pt x="60" y="33"/>
                  <a:pt x="60" y="33"/>
                </a:cubicBezTo>
                <a:cubicBezTo>
                  <a:pt x="61" y="34"/>
                  <a:pt x="61" y="35"/>
                  <a:pt x="61" y="36"/>
                </a:cubicBezTo>
                <a:cubicBezTo>
                  <a:pt x="61" y="38"/>
                  <a:pt x="61" y="39"/>
                  <a:pt x="60" y="40"/>
                </a:cubicBezTo>
                <a:close/>
                <a:moveTo>
                  <a:pt x="13" y="8"/>
                </a:moveTo>
                <a:cubicBezTo>
                  <a:pt x="10" y="8"/>
                  <a:pt x="8" y="10"/>
                  <a:pt x="8" y="13"/>
                </a:cubicBezTo>
                <a:cubicBezTo>
                  <a:pt x="8" y="16"/>
                  <a:pt x="10" y="18"/>
                  <a:pt x="13" y="18"/>
                </a:cubicBezTo>
                <a:cubicBezTo>
                  <a:pt x="16" y="18"/>
                  <a:pt x="18" y="16"/>
                  <a:pt x="18" y="13"/>
                </a:cubicBezTo>
                <a:cubicBezTo>
                  <a:pt x="18" y="10"/>
                  <a:pt x="16" y="8"/>
                  <a:pt x="13" y="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53" name="Freeform 57"/>
          <p:cNvSpPr>
            <a:spLocks noEditPoints="1"/>
          </p:cNvSpPr>
          <p:nvPr/>
        </p:nvSpPr>
        <p:spPr bwMode="auto">
          <a:xfrm rot="19923664">
            <a:off x="9697379" y="2099515"/>
            <a:ext cx="298451" cy="264584"/>
          </a:xfrm>
          <a:custGeom>
            <a:avLst/>
            <a:gdLst/>
            <a:ahLst/>
            <a:cxnLst>
              <a:cxn ang="0">
                <a:pos x="7" y="9"/>
              </a:cxn>
              <a:cxn ang="0">
                <a:pos x="7" y="57"/>
              </a:cxn>
              <a:cxn ang="0">
                <a:pos x="6" y="58"/>
              </a:cxn>
              <a:cxn ang="0">
                <a:pos x="4" y="58"/>
              </a:cxn>
              <a:cxn ang="0">
                <a:pos x="2" y="57"/>
              </a:cxn>
              <a:cxn ang="0">
                <a:pos x="2" y="9"/>
              </a:cxn>
              <a:cxn ang="0">
                <a:pos x="0" y="4"/>
              </a:cxn>
              <a:cxn ang="0">
                <a:pos x="5" y="0"/>
              </a:cxn>
              <a:cxn ang="0">
                <a:pos x="10" y="4"/>
              </a:cxn>
              <a:cxn ang="0">
                <a:pos x="7" y="9"/>
              </a:cxn>
              <a:cxn ang="0">
                <a:pos x="65" y="36"/>
              </a:cxn>
              <a:cxn ang="0">
                <a:pos x="63" y="38"/>
              </a:cxn>
              <a:cxn ang="0">
                <a:pos x="49" y="43"/>
              </a:cxn>
              <a:cxn ang="0">
                <a:pos x="31" y="37"/>
              </a:cxn>
              <a:cxn ang="0">
                <a:pos x="13" y="43"/>
              </a:cxn>
              <a:cxn ang="0">
                <a:pos x="12" y="43"/>
              </a:cxn>
              <a:cxn ang="0">
                <a:pos x="10" y="41"/>
              </a:cxn>
              <a:cxn ang="0">
                <a:pos x="10" y="13"/>
              </a:cxn>
              <a:cxn ang="0">
                <a:pos x="11" y="11"/>
              </a:cxn>
              <a:cxn ang="0">
                <a:pos x="14" y="9"/>
              </a:cxn>
              <a:cxn ang="0">
                <a:pos x="30" y="4"/>
              </a:cxn>
              <a:cxn ang="0">
                <a:pos x="46" y="9"/>
              </a:cxn>
              <a:cxn ang="0">
                <a:pos x="49" y="10"/>
              </a:cxn>
              <a:cxn ang="0">
                <a:pos x="63" y="4"/>
              </a:cxn>
              <a:cxn ang="0">
                <a:pos x="65" y="7"/>
              </a:cxn>
              <a:cxn ang="0">
                <a:pos x="65" y="36"/>
              </a:cxn>
            </a:cxnLst>
            <a:rect l="0" t="0" r="r" b="b"/>
            <a:pathLst>
              <a:path w="65" h="58">
                <a:moveTo>
                  <a:pt x="7" y="9"/>
                </a:moveTo>
                <a:cubicBezTo>
                  <a:pt x="7" y="57"/>
                  <a:pt x="7" y="57"/>
                  <a:pt x="7" y="57"/>
                </a:cubicBezTo>
                <a:cubicBezTo>
                  <a:pt x="7" y="57"/>
                  <a:pt x="7" y="58"/>
                  <a:pt x="6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3" y="58"/>
                  <a:pt x="2" y="57"/>
                  <a:pt x="2" y="57"/>
                </a:cubicBezTo>
                <a:cubicBezTo>
                  <a:pt x="2" y="9"/>
                  <a:pt x="2" y="9"/>
                  <a:pt x="2" y="9"/>
                </a:cubicBezTo>
                <a:cubicBezTo>
                  <a:pt x="1" y="8"/>
                  <a:pt x="0" y="6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7" y="0"/>
                  <a:pt x="10" y="2"/>
                  <a:pt x="10" y="4"/>
                </a:cubicBezTo>
                <a:cubicBezTo>
                  <a:pt x="10" y="6"/>
                  <a:pt x="9" y="8"/>
                  <a:pt x="7" y="9"/>
                </a:cubicBezTo>
                <a:close/>
                <a:moveTo>
                  <a:pt x="65" y="36"/>
                </a:moveTo>
                <a:cubicBezTo>
                  <a:pt x="65" y="37"/>
                  <a:pt x="65" y="38"/>
                  <a:pt x="63" y="38"/>
                </a:cubicBezTo>
                <a:cubicBezTo>
                  <a:pt x="59" y="41"/>
                  <a:pt x="54" y="43"/>
                  <a:pt x="49" y="43"/>
                </a:cubicBezTo>
                <a:cubicBezTo>
                  <a:pt x="43" y="43"/>
                  <a:pt x="39" y="37"/>
                  <a:pt x="31" y="37"/>
                </a:cubicBezTo>
                <a:cubicBezTo>
                  <a:pt x="25" y="37"/>
                  <a:pt x="19" y="40"/>
                  <a:pt x="13" y="43"/>
                </a:cubicBezTo>
                <a:cubicBezTo>
                  <a:pt x="13" y="43"/>
                  <a:pt x="12" y="43"/>
                  <a:pt x="12" y="43"/>
                </a:cubicBezTo>
                <a:cubicBezTo>
                  <a:pt x="11" y="43"/>
                  <a:pt x="10" y="42"/>
                  <a:pt x="10" y="41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2"/>
                  <a:pt x="10" y="11"/>
                  <a:pt x="11" y="11"/>
                </a:cubicBezTo>
                <a:cubicBezTo>
                  <a:pt x="12" y="10"/>
                  <a:pt x="13" y="9"/>
                  <a:pt x="14" y="9"/>
                </a:cubicBezTo>
                <a:cubicBezTo>
                  <a:pt x="19" y="7"/>
                  <a:pt x="24" y="4"/>
                  <a:pt x="30" y="4"/>
                </a:cubicBezTo>
                <a:cubicBezTo>
                  <a:pt x="36" y="4"/>
                  <a:pt x="40" y="6"/>
                  <a:pt x="46" y="9"/>
                </a:cubicBezTo>
                <a:cubicBezTo>
                  <a:pt x="47" y="9"/>
                  <a:pt x="48" y="10"/>
                  <a:pt x="49" y="10"/>
                </a:cubicBezTo>
                <a:cubicBezTo>
                  <a:pt x="55" y="10"/>
                  <a:pt x="61" y="4"/>
                  <a:pt x="63" y="4"/>
                </a:cubicBezTo>
                <a:cubicBezTo>
                  <a:pt x="64" y="4"/>
                  <a:pt x="65" y="6"/>
                  <a:pt x="65" y="7"/>
                </a:cubicBezTo>
                <a:lnTo>
                  <a:pt x="65" y="3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grpSp>
        <p:nvGrpSpPr>
          <p:cNvPr id="54" name="Group 177"/>
          <p:cNvGrpSpPr/>
          <p:nvPr/>
        </p:nvGrpSpPr>
        <p:grpSpPr>
          <a:xfrm>
            <a:off x="9045191" y="3584031"/>
            <a:ext cx="1710267" cy="1866900"/>
            <a:chOff x="6783893" y="2688023"/>
            <a:chExt cx="1282700" cy="1400175"/>
          </a:xfrm>
        </p:grpSpPr>
        <p:sp>
          <p:nvSpPr>
            <p:cNvPr id="55" name="Freeform 109"/>
            <p:cNvSpPr/>
            <p:nvPr/>
          </p:nvSpPr>
          <p:spPr bwMode="auto">
            <a:xfrm>
              <a:off x="7182355" y="3343660"/>
              <a:ext cx="884238" cy="744538"/>
            </a:xfrm>
            <a:custGeom>
              <a:avLst/>
              <a:gdLst/>
              <a:ahLst/>
              <a:cxnLst>
                <a:cxn ang="0">
                  <a:pos x="557" y="0"/>
                </a:cxn>
                <a:cxn ang="0">
                  <a:pos x="441" y="296"/>
                </a:cxn>
                <a:cxn ang="0">
                  <a:pos x="0" y="469"/>
                </a:cxn>
                <a:cxn ang="0">
                  <a:pos x="118" y="170"/>
                </a:cxn>
                <a:cxn ang="0">
                  <a:pos x="557" y="0"/>
                </a:cxn>
              </a:cxnLst>
              <a:rect l="0" t="0" r="r" b="b"/>
              <a:pathLst>
                <a:path w="557" h="469">
                  <a:moveTo>
                    <a:pt x="557" y="0"/>
                  </a:moveTo>
                  <a:lnTo>
                    <a:pt x="441" y="296"/>
                  </a:lnTo>
                  <a:lnTo>
                    <a:pt x="0" y="469"/>
                  </a:lnTo>
                  <a:lnTo>
                    <a:pt x="118" y="170"/>
                  </a:lnTo>
                  <a:lnTo>
                    <a:pt x="557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56" name="Freeform 110"/>
            <p:cNvSpPr/>
            <p:nvPr/>
          </p:nvSpPr>
          <p:spPr bwMode="auto">
            <a:xfrm>
              <a:off x="6783893" y="2905510"/>
              <a:ext cx="585788" cy="1182688"/>
            </a:xfrm>
            <a:custGeom>
              <a:avLst/>
              <a:gdLst/>
              <a:ahLst/>
              <a:cxnLst>
                <a:cxn ang="0">
                  <a:pos x="369" y="446"/>
                </a:cxn>
                <a:cxn ang="0">
                  <a:pos x="251" y="745"/>
                </a:cxn>
                <a:cxn ang="0">
                  <a:pos x="0" y="297"/>
                </a:cxn>
                <a:cxn ang="0">
                  <a:pos x="118" y="0"/>
                </a:cxn>
                <a:cxn ang="0">
                  <a:pos x="369" y="446"/>
                </a:cxn>
              </a:cxnLst>
              <a:rect l="0" t="0" r="r" b="b"/>
              <a:pathLst>
                <a:path w="369" h="745">
                  <a:moveTo>
                    <a:pt x="369" y="446"/>
                  </a:moveTo>
                  <a:lnTo>
                    <a:pt x="251" y="745"/>
                  </a:lnTo>
                  <a:lnTo>
                    <a:pt x="0" y="297"/>
                  </a:lnTo>
                  <a:lnTo>
                    <a:pt x="118" y="0"/>
                  </a:lnTo>
                  <a:lnTo>
                    <a:pt x="369" y="446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57" name="Freeform 111"/>
            <p:cNvSpPr/>
            <p:nvPr/>
          </p:nvSpPr>
          <p:spPr bwMode="auto">
            <a:xfrm>
              <a:off x="6971218" y="2688023"/>
              <a:ext cx="1095375" cy="925513"/>
            </a:xfrm>
            <a:custGeom>
              <a:avLst/>
              <a:gdLst/>
              <a:ahLst/>
              <a:cxnLst>
                <a:cxn ang="0">
                  <a:pos x="0" y="58"/>
                </a:cxn>
                <a:cxn ang="0">
                  <a:pos x="94" y="28"/>
                </a:cxn>
                <a:cxn ang="0">
                  <a:pos x="183" y="0"/>
                </a:cxn>
                <a:cxn ang="0">
                  <a:pos x="236" y="85"/>
                </a:cxn>
                <a:cxn ang="0">
                  <a:pos x="291" y="174"/>
                </a:cxn>
                <a:cxn ang="0">
                  <a:pos x="202" y="209"/>
                </a:cxn>
                <a:cxn ang="0">
                  <a:pos x="106" y="246"/>
                </a:cxn>
                <a:cxn ang="0">
                  <a:pos x="51" y="150"/>
                </a:cxn>
                <a:cxn ang="0">
                  <a:pos x="0" y="58"/>
                </a:cxn>
              </a:cxnLst>
              <a:rect l="0" t="0" r="r" b="b"/>
              <a:pathLst>
                <a:path w="291" h="246">
                  <a:moveTo>
                    <a:pt x="0" y="58"/>
                  </a:moveTo>
                  <a:cubicBezTo>
                    <a:pt x="32" y="48"/>
                    <a:pt x="63" y="38"/>
                    <a:pt x="94" y="28"/>
                  </a:cubicBezTo>
                  <a:cubicBezTo>
                    <a:pt x="124" y="19"/>
                    <a:pt x="154" y="10"/>
                    <a:pt x="183" y="0"/>
                  </a:cubicBezTo>
                  <a:cubicBezTo>
                    <a:pt x="200" y="28"/>
                    <a:pt x="218" y="56"/>
                    <a:pt x="236" y="85"/>
                  </a:cubicBezTo>
                  <a:cubicBezTo>
                    <a:pt x="254" y="114"/>
                    <a:pt x="273" y="144"/>
                    <a:pt x="291" y="174"/>
                  </a:cubicBezTo>
                  <a:cubicBezTo>
                    <a:pt x="262" y="185"/>
                    <a:pt x="232" y="197"/>
                    <a:pt x="202" y="209"/>
                  </a:cubicBezTo>
                  <a:cubicBezTo>
                    <a:pt x="170" y="221"/>
                    <a:pt x="138" y="234"/>
                    <a:pt x="106" y="246"/>
                  </a:cubicBezTo>
                  <a:cubicBezTo>
                    <a:pt x="87" y="214"/>
                    <a:pt x="69" y="182"/>
                    <a:pt x="51" y="150"/>
                  </a:cubicBezTo>
                  <a:cubicBezTo>
                    <a:pt x="34" y="119"/>
                    <a:pt x="17" y="88"/>
                    <a:pt x="0" y="58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58" name="Group 176"/>
          <p:cNvGrpSpPr/>
          <p:nvPr/>
        </p:nvGrpSpPr>
        <p:grpSpPr>
          <a:xfrm>
            <a:off x="8145608" y="3939631"/>
            <a:ext cx="1401233" cy="1621367"/>
            <a:chOff x="6109205" y="2954723"/>
            <a:chExt cx="1050925" cy="1216025"/>
          </a:xfrm>
        </p:grpSpPr>
        <p:sp>
          <p:nvSpPr>
            <p:cNvPr id="59" name="Freeform 119"/>
            <p:cNvSpPr/>
            <p:nvPr/>
          </p:nvSpPr>
          <p:spPr bwMode="auto">
            <a:xfrm>
              <a:off x="6388605" y="3470660"/>
              <a:ext cx="771525" cy="700088"/>
            </a:xfrm>
            <a:custGeom>
              <a:avLst/>
              <a:gdLst/>
              <a:ahLst/>
              <a:cxnLst>
                <a:cxn ang="0">
                  <a:pos x="486" y="0"/>
                </a:cxn>
                <a:cxn ang="0">
                  <a:pos x="367" y="297"/>
                </a:cxn>
                <a:cxn ang="0">
                  <a:pos x="0" y="441"/>
                </a:cxn>
                <a:cxn ang="0">
                  <a:pos x="116" y="145"/>
                </a:cxn>
                <a:cxn ang="0">
                  <a:pos x="486" y="0"/>
                </a:cxn>
              </a:cxnLst>
              <a:rect l="0" t="0" r="r" b="b"/>
              <a:pathLst>
                <a:path w="486" h="441">
                  <a:moveTo>
                    <a:pt x="486" y="0"/>
                  </a:moveTo>
                  <a:lnTo>
                    <a:pt x="367" y="297"/>
                  </a:lnTo>
                  <a:lnTo>
                    <a:pt x="0" y="441"/>
                  </a:lnTo>
                  <a:lnTo>
                    <a:pt x="116" y="145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60" name="Freeform 120"/>
            <p:cNvSpPr/>
            <p:nvPr/>
          </p:nvSpPr>
          <p:spPr bwMode="auto">
            <a:xfrm>
              <a:off x="6109205" y="3132523"/>
              <a:ext cx="466725" cy="1038225"/>
            </a:xfrm>
            <a:custGeom>
              <a:avLst/>
              <a:gdLst/>
              <a:ahLst/>
              <a:cxnLst>
                <a:cxn ang="0">
                  <a:pos x="294" y="358"/>
                </a:cxn>
                <a:cxn ang="0">
                  <a:pos x="176" y="654"/>
                </a:cxn>
                <a:cxn ang="0">
                  <a:pos x="0" y="299"/>
                </a:cxn>
                <a:cxn ang="0">
                  <a:pos x="119" y="0"/>
                </a:cxn>
                <a:cxn ang="0">
                  <a:pos x="294" y="358"/>
                </a:cxn>
              </a:cxnLst>
              <a:rect l="0" t="0" r="r" b="b"/>
              <a:pathLst>
                <a:path w="294" h="654">
                  <a:moveTo>
                    <a:pt x="294" y="358"/>
                  </a:moveTo>
                  <a:lnTo>
                    <a:pt x="176" y="654"/>
                  </a:lnTo>
                  <a:lnTo>
                    <a:pt x="0" y="299"/>
                  </a:lnTo>
                  <a:lnTo>
                    <a:pt x="119" y="0"/>
                  </a:lnTo>
                  <a:lnTo>
                    <a:pt x="294" y="358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61" name="Freeform 121"/>
            <p:cNvSpPr/>
            <p:nvPr/>
          </p:nvSpPr>
          <p:spPr bwMode="auto">
            <a:xfrm>
              <a:off x="6291768" y="2954723"/>
              <a:ext cx="865188" cy="74930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79" y="23"/>
                </a:cxn>
                <a:cxn ang="0">
                  <a:pos x="154" y="0"/>
                </a:cxn>
                <a:cxn ang="0">
                  <a:pos x="191" y="67"/>
                </a:cxn>
                <a:cxn ang="0">
                  <a:pos x="230" y="138"/>
                </a:cxn>
                <a:cxn ang="0">
                  <a:pos x="155" y="167"/>
                </a:cxn>
                <a:cxn ang="0">
                  <a:pos x="74" y="199"/>
                </a:cxn>
                <a:cxn ang="0">
                  <a:pos x="36" y="122"/>
                </a:cxn>
                <a:cxn ang="0">
                  <a:pos x="0" y="48"/>
                </a:cxn>
              </a:cxnLst>
              <a:rect l="0" t="0" r="r" b="b"/>
              <a:pathLst>
                <a:path w="230" h="199">
                  <a:moveTo>
                    <a:pt x="0" y="48"/>
                  </a:moveTo>
                  <a:cubicBezTo>
                    <a:pt x="27" y="40"/>
                    <a:pt x="53" y="31"/>
                    <a:pt x="79" y="23"/>
                  </a:cubicBezTo>
                  <a:cubicBezTo>
                    <a:pt x="105" y="15"/>
                    <a:pt x="129" y="7"/>
                    <a:pt x="154" y="0"/>
                  </a:cubicBezTo>
                  <a:cubicBezTo>
                    <a:pt x="166" y="22"/>
                    <a:pt x="178" y="44"/>
                    <a:pt x="191" y="67"/>
                  </a:cubicBezTo>
                  <a:cubicBezTo>
                    <a:pt x="204" y="90"/>
                    <a:pt x="217" y="114"/>
                    <a:pt x="230" y="138"/>
                  </a:cubicBezTo>
                  <a:cubicBezTo>
                    <a:pt x="206" y="147"/>
                    <a:pt x="180" y="157"/>
                    <a:pt x="155" y="167"/>
                  </a:cubicBezTo>
                  <a:cubicBezTo>
                    <a:pt x="128" y="178"/>
                    <a:pt x="101" y="188"/>
                    <a:pt x="74" y="199"/>
                  </a:cubicBezTo>
                  <a:cubicBezTo>
                    <a:pt x="61" y="173"/>
                    <a:pt x="48" y="147"/>
                    <a:pt x="36" y="122"/>
                  </a:cubicBezTo>
                  <a:cubicBezTo>
                    <a:pt x="24" y="97"/>
                    <a:pt x="12" y="72"/>
                    <a:pt x="0" y="48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sp>
        <p:nvSpPr>
          <p:cNvPr id="62" name="Freeform 229"/>
          <p:cNvSpPr>
            <a:spLocks noEditPoints="1"/>
          </p:cNvSpPr>
          <p:nvPr/>
        </p:nvSpPr>
        <p:spPr bwMode="auto">
          <a:xfrm rot="20043309">
            <a:off x="8760574" y="4195617"/>
            <a:ext cx="463961" cy="467116"/>
          </a:xfrm>
          <a:custGeom>
            <a:avLst/>
            <a:gdLst/>
            <a:ahLst/>
            <a:cxnLst>
              <a:cxn ang="0">
                <a:pos x="68" y="64"/>
              </a:cxn>
              <a:cxn ang="0">
                <a:pos x="65" y="68"/>
              </a:cxn>
              <a:cxn ang="0">
                <a:pos x="28" y="68"/>
              </a:cxn>
              <a:cxn ang="0">
                <a:pos x="25" y="64"/>
              </a:cxn>
              <a:cxn ang="0">
                <a:pos x="25" y="58"/>
              </a:cxn>
              <a:cxn ang="0">
                <a:pos x="4" y="58"/>
              </a:cxn>
              <a:cxn ang="0">
                <a:pos x="0" y="54"/>
              </a:cxn>
              <a:cxn ang="0">
                <a:pos x="0" y="3"/>
              </a:cxn>
              <a:cxn ang="0">
                <a:pos x="4" y="0"/>
              </a:cxn>
              <a:cxn ang="0">
                <a:pos x="45" y="0"/>
              </a:cxn>
              <a:cxn ang="0">
                <a:pos x="49" y="3"/>
              </a:cxn>
              <a:cxn ang="0">
                <a:pos x="49" y="16"/>
              </a:cxn>
              <a:cxn ang="0">
                <a:pos x="50" y="17"/>
              </a:cxn>
              <a:cxn ang="0">
                <a:pos x="66" y="32"/>
              </a:cxn>
              <a:cxn ang="0">
                <a:pos x="68" y="39"/>
              </a:cxn>
              <a:cxn ang="0">
                <a:pos x="68" y="64"/>
              </a:cxn>
              <a:cxn ang="0">
                <a:pos x="39" y="6"/>
              </a:cxn>
              <a:cxn ang="0">
                <a:pos x="38" y="5"/>
              </a:cxn>
              <a:cxn ang="0">
                <a:pos x="11" y="5"/>
              </a:cxn>
              <a:cxn ang="0">
                <a:pos x="10" y="6"/>
              </a:cxn>
              <a:cxn ang="0">
                <a:pos x="10" y="8"/>
              </a:cxn>
              <a:cxn ang="0">
                <a:pos x="11" y="9"/>
              </a:cxn>
              <a:cxn ang="0">
                <a:pos x="38" y="9"/>
              </a:cxn>
              <a:cxn ang="0">
                <a:pos x="39" y="8"/>
              </a:cxn>
              <a:cxn ang="0">
                <a:pos x="39" y="6"/>
              </a:cxn>
              <a:cxn ang="0">
                <a:pos x="64" y="63"/>
              </a:cxn>
              <a:cxn ang="0">
                <a:pos x="64" y="39"/>
              </a:cxn>
              <a:cxn ang="0">
                <a:pos x="48" y="39"/>
              </a:cxn>
              <a:cxn ang="0">
                <a:pos x="44" y="35"/>
              </a:cxn>
              <a:cxn ang="0">
                <a:pos x="44" y="19"/>
              </a:cxn>
              <a:cxn ang="0">
                <a:pos x="30" y="19"/>
              </a:cxn>
              <a:cxn ang="0">
                <a:pos x="30" y="63"/>
              </a:cxn>
              <a:cxn ang="0">
                <a:pos x="64" y="63"/>
              </a:cxn>
              <a:cxn ang="0">
                <a:pos x="60" y="34"/>
              </a:cxn>
              <a:cxn ang="0">
                <a:pos x="49" y="22"/>
              </a:cxn>
              <a:cxn ang="0">
                <a:pos x="49" y="34"/>
              </a:cxn>
              <a:cxn ang="0">
                <a:pos x="60" y="34"/>
              </a:cxn>
            </a:cxnLst>
            <a:rect l="0" t="0" r="r" b="b"/>
            <a:pathLst>
              <a:path w="68" h="68">
                <a:moveTo>
                  <a:pt x="68" y="64"/>
                </a:moveTo>
                <a:cubicBezTo>
                  <a:pt x="68" y="66"/>
                  <a:pt x="67" y="68"/>
                  <a:pt x="65" y="68"/>
                </a:cubicBezTo>
                <a:cubicBezTo>
                  <a:pt x="28" y="68"/>
                  <a:pt x="28" y="68"/>
                  <a:pt x="28" y="68"/>
                </a:cubicBezTo>
                <a:cubicBezTo>
                  <a:pt x="26" y="68"/>
                  <a:pt x="25" y="66"/>
                  <a:pt x="25" y="64"/>
                </a:cubicBezTo>
                <a:cubicBezTo>
                  <a:pt x="25" y="58"/>
                  <a:pt x="25" y="58"/>
                  <a:pt x="25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2" y="58"/>
                  <a:pt x="0" y="56"/>
                  <a:pt x="0" y="54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2" y="0"/>
                  <a:pt x="4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7" y="0"/>
                  <a:pt x="49" y="1"/>
                  <a:pt x="49" y="3"/>
                </a:cubicBezTo>
                <a:cubicBezTo>
                  <a:pt x="49" y="16"/>
                  <a:pt x="49" y="16"/>
                  <a:pt x="49" y="16"/>
                </a:cubicBezTo>
                <a:cubicBezTo>
                  <a:pt x="50" y="16"/>
                  <a:pt x="50" y="16"/>
                  <a:pt x="50" y="17"/>
                </a:cubicBezTo>
                <a:cubicBezTo>
                  <a:pt x="66" y="32"/>
                  <a:pt x="66" y="32"/>
                  <a:pt x="66" y="32"/>
                </a:cubicBezTo>
                <a:cubicBezTo>
                  <a:pt x="67" y="34"/>
                  <a:pt x="68" y="37"/>
                  <a:pt x="68" y="39"/>
                </a:cubicBezTo>
                <a:lnTo>
                  <a:pt x="68" y="64"/>
                </a:lnTo>
                <a:close/>
                <a:moveTo>
                  <a:pt x="39" y="6"/>
                </a:moveTo>
                <a:cubicBezTo>
                  <a:pt x="39" y="5"/>
                  <a:pt x="39" y="5"/>
                  <a:pt x="38" y="5"/>
                </a:cubicBez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10" y="5"/>
                  <a:pt x="10" y="6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9"/>
                  <a:pt x="11" y="9"/>
                  <a:pt x="11" y="9"/>
                </a:cubicBezTo>
                <a:cubicBezTo>
                  <a:pt x="38" y="9"/>
                  <a:pt x="38" y="9"/>
                  <a:pt x="38" y="9"/>
                </a:cubicBezTo>
                <a:cubicBezTo>
                  <a:pt x="39" y="9"/>
                  <a:pt x="39" y="9"/>
                  <a:pt x="39" y="8"/>
                </a:cubicBezTo>
                <a:lnTo>
                  <a:pt x="39" y="6"/>
                </a:lnTo>
                <a:close/>
                <a:moveTo>
                  <a:pt x="64" y="63"/>
                </a:moveTo>
                <a:cubicBezTo>
                  <a:pt x="64" y="39"/>
                  <a:pt x="64" y="39"/>
                  <a:pt x="64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6" y="39"/>
                  <a:pt x="44" y="37"/>
                  <a:pt x="44" y="35"/>
                </a:cubicBezTo>
                <a:cubicBezTo>
                  <a:pt x="44" y="19"/>
                  <a:pt x="44" y="19"/>
                  <a:pt x="44" y="19"/>
                </a:cubicBezTo>
                <a:cubicBezTo>
                  <a:pt x="30" y="19"/>
                  <a:pt x="30" y="19"/>
                  <a:pt x="30" y="19"/>
                </a:cubicBezTo>
                <a:cubicBezTo>
                  <a:pt x="30" y="63"/>
                  <a:pt x="30" y="63"/>
                  <a:pt x="30" y="63"/>
                </a:cubicBezTo>
                <a:lnTo>
                  <a:pt x="64" y="63"/>
                </a:lnTo>
                <a:close/>
                <a:moveTo>
                  <a:pt x="60" y="34"/>
                </a:moveTo>
                <a:cubicBezTo>
                  <a:pt x="49" y="22"/>
                  <a:pt x="49" y="22"/>
                  <a:pt x="49" y="22"/>
                </a:cubicBezTo>
                <a:cubicBezTo>
                  <a:pt x="49" y="34"/>
                  <a:pt x="49" y="34"/>
                  <a:pt x="49" y="34"/>
                </a:cubicBezTo>
                <a:lnTo>
                  <a:pt x="60" y="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63" name="Freeform 122"/>
          <p:cNvSpPr>
            <a:spLocks noEditPoints="1"/>
          </p:cNvSpPr>
          <p:nvPr/>
        </p:nvSpPr>
        <p:spPr bwMode="auto">
          <a:xfrm rot="20052358">
            <a:off x="9842499" y="3935704"/>
            <a:ext cx="357716" cy="514467"/>
          </a:xfrm>
          <a:custGeom>
            <a:avLst/>
            <a:gdLst/>
            <a:ahLst/>
            <a:cxnLst>
              <a:cxn ang="0">
                <a:pos x="41" y="29"/>
              </a:cxn>
              <a:cxn ang="0">
                <a:pos x="23" y="50"/>
              </a:cxn>
              <a:cxn ang="0">
                <a:pos x="23" y="55"/>
              </a:cxn>
              <a:cxn ang="0">
                <a:pos x="32" y="55"/>
              </a:cxn>
              <a:cxn ang="0">
                <a:pos x="34" y="57"/>
              </a:cxn>
              <a:cxn ang="0">
                <a:pos x="32" y="59"/>
              </a:cxn>
              <a:cxn ang="0">
                <a:pos x="9" y="59"/>
              </a:cxn>
              <a:cxn ang="0">
                <a:pos x="7" y="57"/>
              </a:cxn>
              <a:cxn ang="0">
                <a:pos x="9" y="55"/>
              </a:cxn>
              <a:cxn ang="0">
                <a:pos x="18" y="55"/>
              </a:cxn>
              <a:cxn ang="0">
                <a:pos x="18" y="50"/>
              </a:cxn>
              <a:cxn ang="0">
                <a:pos x="0" y="29"/>
              </a:cxn>
              <a:cxn ang="0">
                <a:pos x="0" y="25"/>
              </a:cxn>
              <a:cxn ang="0">
                <a:pos x="2" y="23"/>
              </a:cxn>
              <a:cxn ang="0">
                <a:pos x="4" y="25"/>
              </a:cxn>
              <a:cxn ang="0">
                <a:pos x="4" y="29"/>
              </a:cxn>
              <a:cxn ang="0">
                <a:pos x="20" y="45"/>
              </a:cxn>
              <a:cxn ang="0">
                <a:pos x="36" y="29"/>
              </a:cxn>
              <a:cxn ang="0">
                <a:pos x="36" y="25"/>
              </a:cxn>
              <a:cxn ang="0">
                <a:pos x="39" y="23"/>
              </a:cxn>
              <a:cxn ang="0">
                <a:pos x="41" y="25"/>
              </a:cxn>
              <a:cxn ang="0">
                <a:pos x="41" y="29"/>
              </a:cxn>
              <a:cxn ang="0">
                <a:pos x="32" y="29"/>
              </a:cxn>
              <a:cxn ang="0">
                <a:pos x="20" y="41"/>
              </a:cxn>
              <a:cxn ang="0">
                <a:pos x="9" y="29"/>
              </a:cxn>
              <a:cxn ang="0">
                <a:pos x="9" y="11"/>
              </a:cxn>
              <a:cxn ang="0">
                <a:pos x="20" y="0"/>
              </a:cxn>
              <a:cxn ang="0">
                <a:pos x="32" y="11"/>
              </a:cxn>
              <a:cxn ang="0">
                <a:pos x="32" y="29"/>
              </a:cxn>
            </a:cxnLst>
            <a:rect l="0" t="0" r="r" b="b"/>
            <a:pathLst>
              <a:path w="41" h="59">
                <a:moveTo>
                  <a:pt x="41" y="29"/>
                </a:moveTo>
                <a:cubicBezTo>
                  <a:pt x="41" y="40"/>
                  <a:pt x="33" y="49"/>
                  <a:pt x="23" y="50"/>
                </a:cubicBezTo>
                <a:cubicBezTo>
                  <a:pt x="23" y="55"/>
                  <a:pt x="23" y="55"/>
                  <a:pt x="23" y="55"/>
                </a:cubicBezTo>
                <a:cubicBezTo>
                  <a:pt x="32" y="55"/>
                  <a:pt x="32" y="55"/>
                  <a:pt x="32" y="55"/>
                </a:cubicBezTo>
                <a:cubicBezTo>
                  <a:pt x="33" y="55"/>
                  <a:pt x="34" y="56"/>
                  <a:pt x="34" y="57"/>
                </a:cubicBezTo>
                <a:cubicBezTo>
                  <a:pt x="34" y="58"/>
                  <a:pt x="33" y="59"/>
                  <a:pt x="32" y="59"/>
                </a:cubicBezTo>
                <a:cubicBezTo>
                  <a:pt x="9" y="59"/>
                  <a:pt x="9" y="59"/>
                  <a:pt x="9" y="59"/>
                </a:cubicBezTo>
                <a:cubicBezTo>
                  <a:pt x="8" y="59"/>
                  <a:pt x="7" y="58"/>
                  <a:pt x="7" y="57"/>
                </a:cubicBezTo>
                <a:cubicBezTo>
                  <a:pt x="7" y="56"/>
                  <a:pt x="8" y="55"/>
                  <a:pt x="9" y="55"/>
                </a:cubicBezTo>
                <a:cubicBezTo>
                  <a:pt x="18" y="55"/>
                  <a:pt x="18" y="55"/>
                  <a:pt x="18" y="55"/>
                </a:cubicBezTo>
                <a:cubicBezTo>
                  <a:pt x="18" y="50"/>
                  <a:pt x="18" y="50"/>
                  <a:pt x="18" y="50"/>
                </a:cubicBezTo>
                <a:cubicBezTo>
                  <a:pt x="8" y="49"/>
                  <a:pt x="0" y="40"/>
                  <a:pt x="0" y="29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4"/>
                  <a:pt x="1" y="23"/>
                  <a:pt x="2" y="23"/>
                </a:cubicBezTo>
                <a:cubicBezTo>
                  <a:pt x="3" y="23"/>
                  <a:pt x="4" y="24"/>
                  <a:pt x="4" y="25"/>
                </a:cubicBezTo>
                <a:cubicBezTo>
                  <a:pt x="4" y="29"/>
                  <a:pt x="4" y="29"/>
                  <a:pt x="4" y="29"/>
                </a:cubicBezTo>
                <a:cubicBezTo>
                  <a:pt x="4" y="38"/>
                  <a:pt x="12" y="45"/>
                  <a:pt x="20" y="45"/>
                </a:cubicBezTo>
                <a:cubicBezTo>
                  <a:pt x="29" y="45"/>
                  <a:pt x="36" y="38"/>
                  <a:pt x="36" y="29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24"/>
                  <a:pt x="37" y="23"/>
                  <a:pt x="39" y="23"/>
                </a:cubicBezTo>
                <a:cubicBezTo>
                  <a:pt x="40" y="23"/>
                  <a:pt x="41" y="24"/>
                  <a:pt x="41" y="25"/>
                </a:cubicBezTo>
                <a:lnTo>
                  <a:pt x="41" y="29"/>
                </a:lnTo>
                <a:close/>
                <a:moveTo>
                  <a:pt x="32" y="29"/>
                </a:moveTo>
                <a:cubicBezTo>
                  <a:pt x="32" y="36"/>
                  <a:pt x="27" y="41"/>
                  <a:pt x="20" y="41"/>
                </a:cubicBezTo>
                <a:cubicBezTo>
                  <a:pt x="14" y="41"/>
                  <a:pt x="9" y="36"/>
                  <a:pt x="9" y="29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5"/>
                  <a:pt x="14" y="0"/>
                  <a:pt x="20" y="0"/>
                </a:cubicBezTo>
                <a:cubicBezTo>
                  <a:pt x="27" y="0"/>
                  <a:pt x="32" y="5"/>
                  <a:pt x="32" y="11"/>
                </a:cubicBezTo>
                <a:lnTo>
                  <a:pt x="32" y="2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64" name="矩形 63"/>
          <p:cNvSpPr/>
          <p:nvPr/>
        </p:nvSpPr>
        <p:spPr>
          <a:xfrm>
            <a:off x="1882653" y="1838667"/>
            <a:ext cx="42049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我们之前知道了</a:t>
            </a:r>
            <a:r>
              <a:rPr lang="en-US" altLang="en-US" sz="1600" b="1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pwd</a:t>
            </a:r>
            <a:r>
              <a:rPr lang="en-US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，ls，除此之外，还有哪些必须要知道的命令呢？</a:t>
            </a:r>
            <a:endParaRPr lang="en-US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882653" y="2907821"/>
            <a:ext cx="42049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在Linux中，怎样实现在window上的一些操作，如：新建文件，打开文件，查看文件等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5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0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5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000"/>
                            </p:stCondLst>
                            <p:childTnLst>
                              <p:par>
                                <p:cTn id="10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500"/>
                            </p:stCondLst>
                            <p:childTnLst>
                              <p:par>
                                <p:cTn id="1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62" grpId="0" animBg="1"/>
      <p:bldP spid="63" grpId="0" animBg="1"/>
      <p:bldP spid="64" grpId="0"/>
      <p:bldP spid="6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17"/>
          <p:cNvGrpSpPr/>
          <p:nvPr/>
        </p:nvGrpSpPr>
        <p:grpSpPr>
          <a:xfrm>
            <a:off x="184501" y="745534"/>
            <a:ext cx="2708749" cy="7199227"/>
            <a:chOff x="2200272" y="360363"/>
            <a:chExt cx="3514721" cy="9337667"/>
          </a:xfrm>
        </p:grpSpPr>
        <p:sp>
          <p:nvSpPr>
            <p:cNvPr id="23" name="Freeform 1"/>
            <p:cNvSpPr>
              <a:spLocks noChangeArrowheads="1"/>
            </p:cNvSpPr>
            <p:nvPr/>
          </p:nvSpPr>
          <p:spPr bwMode="auto">
            <a:xfrm>
              <a:off x="2200272" y="360363"/>
              <a:ext cx="1554161" cy="9337667"/>
            </a:xfrm>
            <a:custGeom>
              <a:avLst/>
              <a:gdLst>
                <a:gd name="T0" fmla="*/ 3267 w 4318"/>
                <a:gd name="T1" fmla="*/ 25661 h 25939"/>
                <a:gd name="T2" fmla="*/ 3188 w 4318"/>
                <a:gd name="T3" fmla="*/ 0 h 25939"/>
                <a:gd name="T4" fmla="*/ 3010 w 4318"/>
                <a:gd name="T5" fmla="*/ 1763 h 25939"/>
                <a:gd name="T6" fmla="*/ 1208 w 4318"/>
                <a:gd name="T7" fmla="*/ 99 h 25939"/>
                <a:gd name="T8" fmla="*/ 1030 w 4318"/>
                <a:gd name="T9" fmla="*/ 3842 h 25939"/>
                <a:gd name="T10" fmla="*/ 0 w 4318"/>
                <a:gd name="T11" fmla="*/ 25859 h 25939"/>
                <a:gd name="T12" fmla="*/ 1208 w 4318"/>
                <a:gd name="T13" fmla="*/ 24295 h 25939"/>
                <a:gd name="T14" fmla="*/ 3108 w 4318"/>
                <a:gd name="T15" fmla="*/ 25859 h 25939"/>
                <a:gd name="T16" fmla="*/ 4217 w 4318"/>
                <a:gd name="T17" fmla="*/ 25760 h 25939"/>
                <a:gd name="T18" fmla="*/ 3108 w 4318"/>
                <a:gd name="T19" fmla="*/ 2040 h 25939"/>
                <a:gd name="T20" fmla="*/ 1208 w 4318"/>
                <a:gd name="T21" fmla="*/ 2990 h 25939"/>
                <a:gd name="T22" fmla="*/ 3108 w 4318"/>
                <a:gd name="T23" fmla="*/ 23939 h 25939"/>
                <a:gd name="T24" fmla="*/ 1208 w 4318"/>
                <a:gd name="T25" fmla="*/ 22988 h 25939"/>
                <a:gd name="T26" fmla="*/ 3108 w 4318"/>
                <a:gd name="T27" fmla="*/ 23939 h 25939"/>
                <a:gd name="T28" fmla="*/ 1307 w 4318"/>
                <a:gd name="T29" fmla="*/ 22730 h 25939"/>
                <a:gd name="T30" fmla="*/ 3010 w 4318"/>
                <a:gd name="T31" fmla="*/ 21602 h 25939"/>
                <a:gd name="T32" fmla="*/ 3108 w 4318"/>
                <a:gd name="T33" fmla="*/ 21325 h 25939"/>
                <a:gd name="T34" fmla="*/ 1208 w 4318"/>
                <a:gd name="T35" fmla="*/ 20374 h 25939"/>
                <a:gd name="T36" fmla="*/ 3108 w 4318"/>
                <a:gd name="T37" fmla="*/ 21325 h 25939"/>
                <a:gd name="T38" fmla="*/ 1307 w 4318"/>
                <a:gd name="T39" fmla="*/ 20097 h 25939"/>
                <a:gd name="T40" fmla="*/ 3010 w 4318"/>
                <a:gd name="T41" fmla="*/ 18968 h 25939"/>
                <a:gd name="T42" fmla="*/ 3108 w 4318"/>
                <a:gd name="T43" fmla="*/ 18711 h 25939"/>
                <a:gd name="T44" fmla="*/ 1208 w 4318"/>
                <a:gd name="T45" fmla="*/ 17761 h 25939"/>
                <a:gd name="T46" fmla="*/ 3108 w 4318"/>
                <a:gd name="T47" fmla="*/ 18711 h 25939"/>
                <a:gd name="T48" fmla="*/ 1307 w 4318"/>
                <a:gd name="T49" fmla="*/ 17483 h 25939"/>
                <a:gd name="T50" fmla="*/ 3010 w 4318"/>
                <a:gd name="T51" fmla="*/ 16355 h 25939"/>
                <a:gd name="T52" fmla="*/ 3108 w 4318"/>
                <a:gd name="T53" fmla="*/ 16077 h 25939"/>
                <a:gd name="T54" fmla="*/ 1208 w 4318"/>
                <a:gd name="T55" fmla="*/ 15127 h 25939"/>
                <a:gd name="T56" fmla="*/ 3108 w 4318"/>
                <a:gd name="T57" fmla="*/ 16077 h 25939"/>
                <a:gd name="T58" fmla="*/ 1307 w 4318"/>
                <a:gd name="T59" fmla="*/ 14870 h 25939"/>
                <a:gd name="T60" fmla="*/ 3010 w 4318"/>
                <a:gd name="T61" fmla="*/ 13741 h 25939"/>
                <a:gd name="T62" fmla="*/ 3108 w 4318"/>
                <a:gd name="T63" fmla="*/ 13464 h 25939"/>
                <a:gd name="T64" fmla="*/ 1208 w 4318"/>
                <a:gd name="T65" fmla="*/ 12514 h 25939"/>
                <a:gd name="T66" fmla="*/ 3108 w 4318"/>
                <a:gd name="T67" fmla="*/ 13464 h 25939"/>
                <a:gd name="T68" fmla="*/ 1307 w 4318"/>
                <a:gd name="T69" fmla="*/ 12257 h 25939"/>
                <a:gd name="T70" fmla="*/ 3010 w 4318"/>
                <a:gd name="T71" fmla="*/ 11109 h 25939"/>
                <a:gd name="T72" fmla="*/ 3108 w 4318"/>
                <a:gd name="T73" fmla="*/ 10851 h 25939"/>
                <a:gd name="T74" fmla="*/ 1208 w 4318"/>
                <a:gd name="T75" fmla="*/ 9900 h 25939"/>
                <a:gd name="T76" fmla="*/ 3108 w 4318"/>
                <a:gd name="T77" fmla="*/ 10851 h 25939"/>
                <a:gd name="T78" fmla="*/ 1307 w 4318"/>
                <a:gd name="T79" fmla="*/ 9624 h 25939"/>
                <a:gd name="T80" fmla="*/ 3010 w 4318"/>
                <a:gd name="T81" fmla="*/ 8495 h 25939"/>
                <a:gd name="T82" fmla="*/ 3108 w 4318"/>
                <a:gd name="T83" fmla="*/ 8237 h 25939"/>
                <a:gd name="T84" fmla="*/ 1208 w 4318"/>
                <a:gd name="T85" fmla="*/ 7287 h 25939"/>
                <a:gd name="T86" fmla="*/ 3108 w 4318"/>
                <a:gd name="T87" fmla="*/ 8237 h 25939"/>
                <a:gd name="T88" fmla="*/ 1307 w 4318"/>
                <a:gd name="T89" fmla="*/ 7010 h 25939"/>
                <a:gd name="T90" fmla="*/ 3010 w 4318"/>
                <a:gd name="T91" fmla="*/ 5881 h 25939"/>
                <a:gd name="T92" fmla="*/ 3108 w 4318"/>
                <a:gd name="T93" fmla="*/ 5604 h 25939"/>
                <a:gd name="T94" fmla="*/ 1208 w 4318"/>
                <a:gd name="T95" fmla="*/ 4653 h 25939"/>
                <a:gd name="T96" fmla="*/ 3108 w 4318"/>
                <a:gd name="T97" fmla="*/ 5604 h 25939"/>
                <a:gd name="T98" fmla="*/ 1307 w 4318"/>
                <a:gd name="T99" fmla="*/ 4396 h 25939"/>
                <a:gd name="T100" fmla="*/ 1307 w 4318"/>
                <a:gd name="T101" fmla="*/ 3267 h 25939"/>
                <a:gd name="T102" fmla="*/ 3108 w 4318"/>
                <a:gd name="T103" fmla="*/ 4297 h 25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318" h="25939">
                  <a:moveTo>
                    <a:pt x="4217" y="25760"/>
                  </a:moveTo>
                  <a:lnTo>
                    <a:pt x="4217" y="25760"/>
                  </a:lnTo>
                  <a:cubicBezTo>
                    <a:pt x="3366" y="25760"/>
                    <a:pt x="3366" y="25760"/>
                    <a:pt x="3366" y="25760"/>
                  </a:cubicBezTo>
                  <a:cubicBezTo>
                    <a:pt x="3307" y="25760"/>
                    <a:pt x="3267" y="25720"/>
                    <a:pt x="3267" y="25661"/>
                  </a:cubicBezTo>
                  <a:cubicBezTo>
                    <a:pt x="3267" y="3842"/>
                    <a:pt x="3267" y="3842"/>
                    <a:pt x="3267" y="3842"/>
                  </a:cubicBezTo>
                  <a:cubicBezTo>
                    <a:pt x="3267" y="1406"/>
                    <a:pt x="3267" y="1406"/>
                    <a:pt x="3267" y="1406"/>
                  </a:cubicBezTo>
                  <a:cubicBezTo>
                    <a:pt x="3267" y="99"/>
                    <a:pt x="3267" y="99"/>
                    <a:pt x="3267" y="99"/>
                  </a:cubicBezTo>
                  <a:cubicBezTo>
                    <a:pt x="3267" y="40"/>
                    <a:pt x="3228" y="0"/>
                    <a:pt x="3188" y="0"/>
                  </a:cubicBezTo>
                  <a:cubicBezTo>
                    <a:pt x="3148" y="0"/>
                    <a:pt x="3108" y="40"/>
                    <a:pt x="3108" y="99"/>
                  </a:cubicBezTo>
                  <a:cubicBezTo>
                    <a:pt x="3108" y="1406"/>
                    <a:pt x="3108" y="1406"/>
                    <a:pt x="3108" y="1406"/>
                  </a:cubicBezTo>
                  <a:cubicBezTo>
                    <a:pt x="3108" y="1684"/>
                    <a:pt x="3108" y="1684"/>
                    <a:pt x="3108" y="1684"/>
                  </a:cubicBezTo>
                  <a:cubicBezTo>
                    <a:pt x="3108" y="1723"/>
                    <a:pt x="3050" y="1763"/>
                    <a:pt x="3010" y="1763"/>
                  </a:cubicBezTo>
                  <a:cubicBezTo>
                    <a:pt x="1307" y="1763"/>
                    <a:pt x="1307" y="1763"/>
                    <a:pt x="1307" y="1763"/>
                  </a:cubicBezTo>
                  <a:cubicBezTo>
                    <a:pt x="1248" y="1763"/>
                    <a:pt x="1208" y="1723"/>
                    <a:pt x="1208" y="1684"/>
                  </a:cubicBezTo>
                  <a:cubicBezTo>
                    <a:pt x="1208" y="1406"/>
                    <a:pt x="1208" y="1406"/>
                    <a:pt x="1208" y="1406"/>
                  </a:cubicBezTo>
                  <a:cubicBezTo>
                    <a:pt x="1208" y="99"/>
                    <a:pt x="1208" y="99"/>
                    <a:pt x="1208" y="99"/>
                  </a:cubicBezTo>
                  <a:cubicBezTo>
                    <a:pt x="1208" y="40"/>
                    <a:pt x="1168" y="0"/>
                    <a:pt x="1128" y="0"/>
                  </a:cubicBezTo>
                  <a:cubicBezTo>
                    <a:pt x="1070" y="0"/>
                    <a:pt x="1030" y="40"/>
                    <a:pt x="1030" y="99"/>
                  </a:cubicBezTo>
                  <a:cubicBezTo>
                    <a:pt x="1030" y="1406"/>
                    <a:pt x="1030" y="1406"/>
                    <a:pt x="1030" y="1406"/>
                  </a:cubicBezTo>
                  <a:cubicBezTo>
                    <a:pt x="1030" y="3842"/>
                    <a:pt x="1030" y="3842"/>
                    <a:pt x="1030" y="3842"/>
                  </a:cubicBezTo>
                  <a:cubicBezTo>
                    <a:pt x="1030" y="25661"/>
                    <a:pt x="1030" y="25661"/>
                    <a:pt x="1030" y="25661"/>
                  </a:cubicBezTo>
                  <a:cubicBezTo>
                    <a:pt x="1030" y="25720"/>
                    <a:pt x="990" y="25760"/>
                    <a:pt x="950" y="25760"/>
                  </a:cubicBezTo>
                  <a:cubicBezTo>
                    <a:pt x="99" y="25760"/>
                    <a:pt x="99" y="25760"/>
                    <a:pt x="99" y="25760"/>
                  </a:cubicBezTo>
                  <a:cubicBezTo>
                    <a:pt x="40" y="25760"/>
                    <a:pt x="0" y="25800"/>
                    <a:pt x="0" y="25859"/>
                  </a:cubicBezTo>
                  <a:cubicBezTo>
                    <a:pt x="0" y="25898"/>
                    <a:pt x="40" y="25938"/>
                    <a:pt x="99" y="25938"/>
                  </a:cubicBezTo>
                  <a:cubicBezTo>
                    <a:pt x="1128" y="25938"/>
                    <a:pt x="1128" y="25938"/>
                    <a:pt x="1128" y="25938"/>
                  </a:cubicBezTo>
                  <a:cubicBezTo>
                    <a:pt x="1168" y="25938"/>
                    <a:pt x="1208" y="25898"/>
                    <a:pt x="1208" y="25859"/>
                  </a:cubicBezTo>
                  <a:cubicBezTo>
                    <a:pt x="1208" y="24295"/>
                    <a:pt x="1208" y="24295"/>
                    <a:pt x="1208" y="24295"/>
                  </a:cubicBezTo>
                  <a:cubicBezTo>
                    <a:pt x="1208" y="24255"/>
                    <a:pt x="1248" y="24216"/>
                    <a:pt x="1307" y="24216"/>
                  </a:cubicBezTo>
                  <a:cubicBezTo>
                    <a:pt x="3010" y="24216"/>
                    <a:pt x="3010" y="24216"/>
                    <a:pt x="3010" y="24216"/>
                  </a:cubicBezTo>
                  <a:cubicBezTo>
                    <a:pt x="3050" y="24216"/>
                    <a:pt x="3108" y="24255"/>
                    <a:pt x="3108" y="24295"/>
                  </a:cubicBezTo>
                  <a:cubicBezTo>
                    <a:pt x="3108" y="25859"/>
                    <a:pt x="3108" y="25859"/>
                    <a:pt x="3108" y="25859"/>
                  </a:cubicBezTo>
                  <a:cubicBezTo>
                    <a:pt x="3108" y="25898"/>
                    <a:pt x="3148" y="25938"/>
                    <a:pt x="3188" y="25938"/>
                  </a:cubicBezTo>
                  <a:cubicBezTo>
                    <a:pt x="4217" y="25938"/>
                    <a:pt x="4217" y="25938"/>
                    <a:pt x="4217" y="25938"/>
                  </a:cubicBezTo>
                  <a:cubicBezTo>
                    <a:pt x="4277" y="25938"/>
                    <a:pt x="4317" y="25898"/>
                    <a:pt x="4317" y="25859"/>
                  </a:cubicBezTo>
                  <a:cubicBezTo>
                    <a:pt x="4317" y="25800"/>
                    <a:pt x="4277" y="25760"/>
                    <a:pt x="4217" y="25760"/>
                  </a:cubicBezTo>
                  <a:close/>
                  <a:moveTo>
                    <a:pt x="1307" y="1941"/>
                  </a:moveTo>
                  <a:lnTo>
                    <a:pt x="1307" y="1941"/>
                  </a:lnTo>
                  <a:cubicBezTo>
                    <a:pt x="3010" y="1941"/>
                    <a:pt x="3010" y="1941"/>
                    <a:pt x="3010" y="1941"/>
                  </a:cubicBezTo>
                  <a:cubicBezTo>
                    <a:pt x="3050" y="1941"/>
                    <a:pt x="3108" y="1980"/>
                    <a:pt x="3108" y="2040"/>
                  </a:cubicBezTo>
                  <a:cubicBezTo>
                    <a:pt x="3108" y="2990"/>
                    <a:pt x="3108" y="2990"/>
                    <a:pt x="3108" y="2990"/>
                  </a:cubicBezTo>
                  <a:cubicBezTo>
                    <a:pt x="3108" y="3029"/>
                    <a:pt x="3050" y="3089"/>
                    <a:pt x="3010" y="3089"/>
                  </a:cubicBezTo>
                  <a:cubicBezTo>
                    <a:pt x="1307" y="3089"/>
                    <a:pt x="1307" y="3089"/>
                    <a:pt x="1307" y="3089"/>
                  </a:cubicBezTo>
                  <a:cubicBezTo>
                    <a:pt x="1248" y="3089"/>
                    <a:pt x="1208" y="3029"/>
                    <a:pt x="1208" y="2990"/>
                  </a:cubicBezTo>
                  <a:cubicBezTo>
                    <a:pt x="1208" y="2040"/>
                    <a:pt x="1208" y="2040"/>
                    <a:pt x="1208" y="2040"/>
                  </a:cubicBezTo>
                  <a:cubicBezTo>
                    <a:pt x="1208" y="1980"/>
                    <a:pt x="1248" y="1941"/>
                    <a:pt x="1307" y="1941"/>
                  </a:cubicBezTo>
                  <a:close/>
                  <a:moveTo>
                    <a:pt x="3108" y="23939"/>
                  </a:moveTo>
                  <a:lnTo>
                    <a:pt x="3108" y="23939"/>
                  </a:lnTo>
                  <a:cubicBezTo>
                    <a:pt x="3108" y="23998"/>
                    <a:pt x="3050" y="24037"/>
                    <a:pt x="3010" y="24037"/>
                  </a:cubicBezTo>
                  <a:cubicBezTo>
                    <a:pt x="1307" y="24037"/>
                    <a:pt x="1307" y="24037"/>
                    <a:pt x="1307" y="24037"/>
                  </a:cubicBezTo>
                  <a:cubicBezTo>
                    <a:pt x="1248" y="24037"/>
                    <a:pt x="1208" y="23998"/>
                    <a:pt x="1208" y="23939"/>
                  </a:cubicBezTo>
                  <a:cubicBezTo>
                    <a:pt x="1208" y="22988"/>
                    <a:pt x="1208" y="22988"/>
                    <a:pt x="1208" y="22988"/>
                  </a:cubicBezTo>
                  <a:cubicBezTo>
                    <a:pt x="1208" y="22948"/>
                    <a:pt x="1248" y="22909"/>
                    <a:pt x="1307" y="22909"/>
                  </a:cubicBezTo>
                  <a:cubicBezTo>
                    <a:pt x="3010" y="22909"/>
                    <a:pt x="3010" y="22909"/>
                    <a:pt x="3010" y="22909"/>
                  </a:cubicBezTo>
                  <a:cubicBezTo>
                    <a:pt x="3050" y="22909"/>
                    <a:pt x="3108" y="22948"/>
                    <a:pt x="3108" y="22988"/>
                  </a:cubicBezTo>
                  <a:lnTo>
                    <a:pt x="3108" y="23939"/>
                  </a:lnTo>
                  <a:close/>
                  <a:moveTo>
                    <a:pt x="3108" y="22631"/>
                  </a:moveTo>
                  <a:lnTo>
                    <a:pt x="3108" y="22631"/>
                  </a:lnTo>
                  <a:cubicBezTo>
                    <a:pt x="3108" y="22691"/>
                    <a:pt x="3050" y="22730"/>
                    <a:pt x="3010" y="22730"/>
                  </a:cubicBezTo>
                  <a:cubicBezTo>
                    <a:pt x="1307" y="22730"/>
                    <a:pt x="1307" y="22730"/>
                    <a:pt x="1307" y="22730"/>
                  </a:cubicBezTo>
                  <a:cubicBezTo>
                    <a:pt x="1248" y="22730"/>
                    <a:pt x="1208" y="22691"/>
                    <a:pt x="1208" y="22631"/>
                  </a:cubicBezTo>
                  <a:cubicBezTo>
                    <a:pt x="1208" y="21681"/>
                    <a:pt x="1208" y="21681"/>
                    <a:pt x="1208" y="21681"/>
                  </a:cubicBezTo>
                  <a:cubicBezTo>
                    <a:pt x="1208" y="21642"/>
                    <a:pt x="1248" y="21602"/>
                    <a:pt x="1307" y="21602"/>
                  </a:cubicBezTo>
                  <a:cubicBezTo>
                    <a:pt x="3010" y="21602"/>
                    <a:pt x="3010" y="21602"/>
                    <a:pt x="3010" y="21602"/>
                  </a:cubicBezTo>
                  <a:cubicBezTo>
                    <a:pt x="3050" y="21602"/>
                    <a:pt x="3108" y="21642"/>
                    <a:pt x="3108" y="21681"/>
                  </a:cubicBezTo>
                  <a:lnTo>
                    <a:pt x="3108" y="22631"/>
                  </a:lnTo>
                  <a:close/>
                  <a:moveTo>
                    <a:pt x="3108" y="21325"/>
                  </a:moveTo>
                  <a:lnTo>
                    <a:pt x="3108" y="21325"/>
                  </a:lnTo>
                  <a:cubicBezTo>
                    <a:pt x="3108" y="21384"/>
                    <a:pt x="3050" y="21424"/>
                    <a:pt x="3010" y="21424"/>
                  </a:cubicBezTo>
                  <a:cubicBezTo>
                    <a:pt x="1307" y="21424"/>
                    <a:pt x="1307" y="21424"/>
                    <a:pt x="1307" y="21424"/>
                  </a:cubicBezTo>
                  <a:cubicBezTo>
                    <a:pt x="1248" y="21424"/>
                    <a:pt x="1208" y="21384"/>
                    <a:pt x="1208" y="21325"/>
                  </a:cubicBezTo>
                  <a:cubicBezTo>
                    <a:pt x="1208" y="20374"/>
                    <a:pt x="1208" y="20374"/>
                    <a:pt x="1208" y="20374"/>
                  </a:cubicBezTo>
                  <a:cubicBezTo>
                    <a:pt x="1208" y="20315"/>
                    <a:pt x="1248" y="20275"/>
                    <a:pt x="1307" y="20275"/>
                  </a:cubicBezTo>
                  <a:cubicBezTo>
                    <a:pt x="3010" y="20275"/>
                    <a:pt x="3010" y="20275"/>
                    <a:pt x="3010" y="20275"/>
                  </a:cubicBezTo>
                  <a:cubicBezTo>
                    <a:pt x="3050" y="20275"/>
                    <a:pt x="3108" y="20315"/>
                    <a:pt x="3108" y="20374"/>
                  </a:cubicBezTo>
                  <a:lnTo>
                    <a:pt x="3108" y="21325"/>
                  </a:lnTo>
                  <a:close/>
                  <a:moveTo>
                    <a:pt x="3108" y="20018"/>
                  </a:moveTo>
                  <a:lnTo>
                    <a:pt x="3108" y="20018"/>
                  </a:lnTo>
                  <a:cubicBezTo>
                    <a:pt x="3108" y="20058"/>
                    <a:pt x="3050" y="20097"/>
                    <a:pt x="3010" y="20097"/>
                  </a:cubicBezTo>
                  <a:cubicBezTo>
                    <a:pt x="1307" y="20097"/>
                    <a:pt x="1307" y="20097"/>
                    <a:pt x="1307" y="20097"/>
                  </a:cubicBezTo>
                  <a:cubicBezTo>
                    <a:pt x="1248" y="20097"/>
                    <a:pt x="1208" y="20058"/>
                    <a:pt x="1208" y="20018"/>
                  </a:cubicBezTo>
                  <a:cubicBezTo>
                    <a:pt x="1208" y="19067"/>
                    <a:pt x="1208" y="19067"/>
                    <a:pt x="1208" y="19067"/>
                  </a:cubicBezTo>
                  <a:cubicBezTo>
                    <a:pt x="1208" y="19008"/>
                    <a:pt x="1248" y="18968"/>
                    <a:pt x="1307" y="18968"/>
                  </a:cubicBezTo>
                  <a:cubicBezTo>
                    <a:pt x="3010" y="18968"/>
                    <a:pt x="3010" y="18968"/>
                    <a:pt x="3010" y="18968"/>
                  </a:cubicBezTo>
                  <a:cubicBezTo>
                    <a:pt x="3050" y="18968"/>
                    <a:pt x="3108" y="19008"/>
                    <a:pt x="3108" y="19067"/>
                  </a:cubicBezTo>
                  <a:lnTo>
                    <a:pt x="3108" y="20018"/>
                  </a:lnTo>
                  <a:close/>
                  <a:moveTo>
                    <a:pt x="3108" y="18711"/>
                  </a:moveTo>
                  <a:lnTo>
                    <a:pt x="3108" y="18711"/>
                  </a:lnTo>
                  <a:cubicBezTo>
                    <a:pt x="3108" y="18751"/>
                    <a:pt x="3050" y="18790"/>
                    <a:pt x="3010" y="18790"/>
                  </a:cubicBezTo>
                  <a:cubicBezTo>
                    <a:pt x="1307" y="18790"/>
                    <a:pt x="1307" y="18790"/>
                    <a:pt x="1307" y="18790"/>
                  </a:cubicBezTo>
                  <a:cubicBezTo>
                    <a:pt x="1248" y="18790"/>
                    <a:pt x="1208" y="18751"/>
                    <a:pt x="1208" y="18711"/>
                  </a:cubicBezTo>
                  <a:cubicBezTo>
                    <a:pt x="1208" y="17761"/>
                    <a:pt x="1208" y="17761"/>
                    <a:pt x="1208" y="17761"/>
                  </a:cubicBezTo>
                  <a:cubicBezTo>
                    <a:pt x="1208" y="17701"/>
                    <a:pt x="1248" y="17661"/>
                    <a:pt x="1307" y="17661"/>
                  </a:cubicBezTo>
                  <a:cubicBezTo>
                    <a:pt x="3010" y="17661"/>
                    <a:pt x="3010" y="17661"/>
                    <a:pt x="3010" y="17661"/>
                  </a:cubicBezTo>
                  <a:cubicBezTo>
                    <a:pt x="3050" y="17661"/>
                    <a:pt x="3108" y="17701"/>
                    <a:pt x="3108" y="17761"/>
                  </a:cubicBezTo>
                  <a:lnTo>
                    <a:pt x="3108" y="18711"/>
                  </a:lnTo>
                  <a:close/>
                  <a:moveTo>
                    <a:pt x="3108" y="17404"/>
                  </a:moveTo>
                  <a:lnTo>
                    <a:pt x="3108" y="17404"/>
                  </a:lnTo>
                  <a:cubicBezTo>
                    <a:pt x="3108" y="17444"/>
                    <a:pt x="3050" y="17483"/>
                    <a:pt x="3010" y="17483"/>
                  </a:cubicBezTo>
                  <a:cubicBezTo>
                    <a:pt x="1307" y="17483"/>
                    <a:pt x="1307" y="17483"/>
                    <a:pt x="1307" y="17483"/>
                  </a:cubicBezTo>
                  <a:cubicBezTo>
                    <a:pt x="1248" y="17483"/>
                    <a:pt x="1208" y="17444"/>
                    <a:pt x="1208" y="17404"/>
                  </a:cubicBezTo>
                  <a:cubicBezTo>
                    <a:pt x="1208" y="16434"/>
                    <a:pt x="1208" y="16434"/>
                    <a:pt x="1208" y="16434"/>
                  </a:cubicBezTo>
                  <a:cubicBezTo>
                    <a:pt x="1208" y="16394"/>
                    <a:pt x="1248" y="16355"/>
                    <a:pt x="1307" y="16355"/>
                  </a:cubicBezTo>
                  <a:cubicBezTo>
                    <a:pt x="3010" y="16355"/>
                    <a:pt x="3010" y="16355"/>
                    <a:pt x="3010" y="16355"/>
                  </a:cubicBezTo>
                  <a:cubicBezTo>
                    <a:pt x="3050" y="16355"/>
                    <a:pt x="3108" y="16394"/>
                    <a:pt x="3108" y="16434"/>
                  </a:cubicBezTo>
                  <a:lnTo>
                    <a:pt x="3108" y="17404"/>
                  </a:lnTo>
                  <a:close/>
                  <a:moveTo>
                    <a:pt x="3108" y="16077"/>
                  </a:moveTo>
                  <a:lnTo>
                    <a:pt x="3108" y="16077"/>
                  </a:lnTo>
                  <a:cubicBezTo>
                    <a:pt x="3108" y="16137"/>
                    <a:pt x="3050" y="16177"/>
                    <a:pt x="3010" y="16177"/>
                  </a:cubicBezTo>
                  <a:cubicBezTo>
                    <a:pt x="1307" y="16177"/>
                    <a:pt x="1307" y="16177"/>
                    <a:pt x="1307" y="16177"/>
                  </a:cubicBezTo>
                  <a:cubicBezTo>
                    <a:pt x="1248" y="16177"/>
                    <a:pt x="1208" y="16137"/>
                    <a:pt x="1208" y="16077"/>
                  </a:cubicBezTo>
                  <a:cubicBezTo>
                    <a:pt x="1208" y="15127"/>
                    <a:pt x="1208" y="15127"/>
                    <a:pt x="1208" y="15127"/>
                  </a:cubicBezTo>
                  <a:cubicBezTo>
                    <a:pt x="1208" y="15088"/>
                    <a:pt x="1248" y="15048"/>
                    <a:pt x="1307" y="15048"/>
                  </a:cubicBezTo>
                  <a:cubicBezTo>
                    <a:pt x="3010" y="15048"/>
                    <a:pt x="3010" y="15048"/>
                    <a:pt x="3010" y="15048"/>
                  </a:cubicBezTo>
                  <a:cubicBezTo>
                    <a:pt x="3050" y="15048"/>
                    <a:pt x="3108" y="15088"/>
                    <a:pt x="3108" y="15127"/>
                  </a:cubicBezTo>
                  <a:lnTo>
                    <a:pt x="3108" y="16077"/>
                  </a:lnTo>
                  <a:close/>
                  <a:moveTo>
                    <a:pt x="3108" y="14771"/>
                  </a:moveTo>
                  <a:lnTo>
                    <a:pt x="3108" y="14771"/>
                  </a:lnTo>
                  <a:cubicBezTo>
                    <a:pt x="3108" y="14830"/>
                    <a:pt x="3050" y="14870"/>
                    <a:pt x="3010" y="14870"/>
                  </a:cubicBezTo>
                  <a:cubicBezTo>
                    <a:pt x="1307" y="14870"/>
                    <a:pt x="1307" y="14870"/>
                    <a:pt x="1307" y="14870"/>
                  </a:cubicBezTo>
                  <a:cubicBezTo>
                    <a:pt x="1248" y="14870"/>
                    <a:pt x="1208" y="14830"/>
                    <a:pt x="1208" y="14771"/>
                  </a:cubicBezTo>
                  <a:cubicBezTo>
                    <a:pt x="1208" y="13820"/>
                    <a:pt x="1208" y="13820"/>
                    <a:pt x="1208" y="13820"/>
                  </a:cubicBezTo>
                  <a:cubicBezTo>
                    <a:pt x="1208" y="13780"/>
                    <a:pt x="1248" y="13741"/>
                    <a:pt x="1307" y="13741"/>
                  </a:cubicBezTo>
                  <a:cubicBezTo>
                    <a:pt x="3010" y="13741"/>
                    <a:pt x="3010" y="13741"/>
                    <a:pt x="3010" y="13741"/>
                  </a:cubicBezTo>
                  <a:cubicBezTo>
                    <a:pt x="3050" y="13741"/>
                    <a:pt x="3108" y="13780"/>
                    <a:pt x="3108" y="13820"/>
                  </a:cubicBezTo>
                  <a:lnTo>
                    <a:pt x="3108" y="14771"/>
                  </a:lnTo>
                  <a:close/>
                  <a:moveTo>
                    <a:pt x="3108" y="13464"/>
                  </a:moveTo>
                  <a:lnTo>
                    <a:pt x="3108" y="13464"/>
                  </a:lnTo>
                  <a:cubicBezTo>
                    <a:pt x="3108" y="13523"/>
                    <a:pt x="3050" y="13562"/>
                    <a:pt x="3010" y="13562"/>
                  </a:cubicBezTo>
                  <a:cubicBezTo>
                    <a:pt x="1307" y="13562"/>
                    <a:pt x="1307" y="13562"/>
                    <a:pt x="1307" y="13562"/>
                  </a:cubicBezTo>
                  <a:cubicBezTo>
                    <a:pt x="1248" y="13562"/>
                    <a:pt x="1208" y="13523"/>
                    <a:pt x="1208" y="13464"/>
                  </a:cubicBezTo>
                  <a:cubicBezTo>
                    <a:pt x="1208" y="12514"/>
                    <a:pt x="1208" y="12514"/>
                    <a:pt x="1208" y="12514"/>
                  </a:cubicBezTo>
                  <a:cubicBezTo>
                    <a:pt x="1208" y="12475"/>
                    <a:pt x="1248" y="12435"/>
                    <a:pt x="1307" y="12435"/>
                  </a:cubicBezTo>
                  <a:cubicBezTo>
                    <a:pt x="3010" y="12435"/>
                    <a:pt x="3010" y="12435"/>
                    <a:pt x="3010" y="12435"/>
                  </a:cubicBezTo>
                  <a:cubicBezTo>
                    <a:pt x="3050" y="12435"/>
                    <a:pt x="3108" y="12475"/>
                    <a:pt x="3108" y="12514"/>
                  </a:cubicBezTo>
                  <a:lnTo>
                    <a:pt x="3108" y="13464"/>
                  </a:lnTo>
                  <a:close/>
                  <a:moveTo>
                    <a:pt x="3108" y="12158"/>
                  </a:moveTo>
                  <a:lnTo>
                    <a:pt x="3108" y="12158"/>
                  </a:lnTo>
                  <a:cubicBezTo>
                    <a:pt x="3108" y="12218"/>
                    <a:pt x="3050" y="12257"/>
                    <a:pt x="3010" y="12257"/>
                  </a:cubicBezTo>
                  <a:cubicBezTo>
                    <a:pt x="1307" y="12257"/>
                    <a:pt x="1307" y="12257"/>
                    <a:pt x="1307" y="12257"/>
                  </a:cubicBezTo>
                  <a:cubicBezTo>
                    <a:pt x="1248" y="12257"/>
                    <a:pt x="1208" y="12218"/>
                    <a:pt x="1208" y="12158"/>
                  </a:cubicBezTo>
                  <a:cubicBezTo>
                    <a:pt x="1208" y="11208"/>
                    <a:pt x="1208" y="11208"/>
                    <a:pt x="1208" y="11208"/>
                  </a:cubicBezTo>
                  <a:cubicBezTo>
                    <a:pt x="1208" y="11148"/>
                    <a:pt x="1248" y="11109"/>
                    <a:pt x="1307" y="11109"/>
                  </a:cubicBezTo>
                  <a:cubicBezTo>
                    <a:pt x="3010" y="11109"/>
                    <a:pt x="3010" y="11109"/>
                    <a:pt x="3010" y="11109"/>
                  </a:cubicBezTo>
                  <a:cubicBezTo>
                    <a:pt x="3050" y="11109"/>
                    <a:pt x="3108" y="11148"/>
                    <a:pt x="3108" y="11208"/>
                  </a:cubicBezTo>
                  <a:lnTo>
                    <a:pt x="3108" y="12158"/>
                  </a:lnTo>
                  <a:close/>
                  <a:moveTo>
                    <a:pt x="3108" y="10851"/>
                  </a:moveTo>
                  <a:lnTo>
                    <a:pt x="3108" y="10851"/>
                  </a:lnTo>
                  <a:cubicBezTo>
                    <a:pt x="3108" y="10891"/>
                    <a:pt x="3050" y="10930"/>
                    <a:pt x="3010" y="10930"/>
                  </a:cubicBezTo>
                  <a:cubicBezTo>
                    <a:pt x="1307" y="10930"/>
                    <a:pt x="1307" y="10930"/>
                    <a:pt x="1307" y="10930"/>
                  </a:cubicBezTo>
                  <a:cubicBezTo>
                    <a:pt x="1248" y="10930"/>
                    <a:pt x="1208" y="10891"/>
                    <a:pt x="1208" y="10851"/>
                  </a:cubicBezTo>
                  <a:cubicBezTo>
                    <a:pt x="1208" y="9900"/>
                    <a:pt x="1208" y="9900"/>
                    <a:pt x="1208" y="9900"/>
                  </a:cubicBezTo>
                  <a:cubicBezTo>
                    <a:pt x="1208" y="9841"/>
                    <a:pt x="1248" y="9802"/>
                    <a:pt x="1307" y="9802"/>
                  </a:cubicBezTo>
                  <a:cubicBezTo>
                    <a:pt x="3010" y="9802"/>
                    <a:pt x="3010" y="9802"/>
                    <a:pt x="3010" y="9802"/>
                  </a:cubicBezTo>
                  <a:cubicBezTo>
                    <a:pt x="3050" y="9802"/>
                    <a:pt x="3108" y="9841"/>
                    <a:pt x="3108" y="9900"/>
                  </a:cubicBezTo>
                  <a:lnTo>
                    <a:pt x="3108" y="10851"/>
                  </a:lnTo>
                  <a:close/>
                  <a:moveTo>
                    <a:pt x="3108" y="9544"/>
                  </a:moveTo>
                  <a:lnTo>
                    <a:pt x="3108" y="9544"/>
                  </a:lnTo>
                  <a:cubicBezTo>
                    <a:pt x="3108" y="9584"/>
                    <a:pt x="3050" y="9624"/>
                    <a:pt x="3010" y="9624"/>
                  </a:cubicBezTo>
                  <a:cubicBezTo>
                    <a:pt x="1307" y="9624"/>
                    <a:pt x="1307" y="9624"/>
                    <a:pt x="1307" y="9624"/>
                  </a:cubicBezTo>
                  <a:cubicBezTo>
                    <a:pt x="1248" y="9624"/>
                    <a:pt x="1208" y="9584"/>
                    <a:pt x="1208" y="9544"/>
                  </a:cubicBezTo>
                  <a:cubicBezTo>
                    <a:pt x="1208" y="8594"/>
                    <a:pt x="1208" y="8594"/>
                    <a:pt x="1208" y="8594"/>
                  </a:cubicBezTo>
                  <a:cubicBezTo>
                    <a:pt x="1208" y="8534"/>
                    <a:pt x="1248" y="8495"/>
                    <a:pt x="1307" y="8495"/>
                  </a:cubicBezTo>
                  <a:cubicBezTo>
                    <a:pt x="3010" y="8495"/>
                    <a:pt x="3010" y="8495"/>
                    <a:pt x="3010" y="8495"/>
                  </a:cubicBezTo>
                  <a:cubicBezTo>
                    <a:pt x="3050" y="8495"/>
                    <a:pt x="3108" y="8534"/>
                    <a:pt x="3108" y="8594"/>
                  </a:cubicBezTo>
                  <a:lnTo>
                    <a:pt x="3108" y="9544"/>
                  </a:lnTo>
                  <a:close/>
                  <a:moveTo>
                    <a:pt x="3108" y="8237"/>
                  </a:moveTo>
                  <a:lnTo>
                    <a:pt x="3108" y="8237"/>
                  </a:lnTo>
                  <a:cubicBezTo>
                    <a:pt x="3108" y="8277"/>
                    <a:pt x="3050" y="8316"/>
                    <a:pt x="3010" y="8316"/>
                  </a:cubicBezTo>
                  <a:cubicBezTo>
                    <a:pt x="1307" y="8316"/>
                    <a:pt x="1307" y="8316"/>
                    <a:pt x="1307" y="8316"/>
                  </a:cubicBezTo>
                  <a:cubicBezTo>
                    <a:pt x="1248" y="8316"/>
                    <a:pt x="1208" y="8277"/>
                    <a:pt x="1208" y="8237"/>
                  </a:cubicBezTo>
                  <a:cubicBezTo>
                    <a:pt x="1208" y="7287"/>
                    <a:pt x="1208" y="7287"/>
                    <a:pt x="1208" y="7287"/>
                  </a:cubicBezTo>
                  <a:cubicBezTo>
                    <a:pt x="1208" y="7228"/>
                    <a:pt x="1248" y="7188"/>
                    <a:pt x="1307" y="7188"/>
                  </a:cubicBezTo>
                  <a:cubicBezTo>
                    <a:pt x="3010" y="7188"/>
                    <a:pt x="3010" y="7188"/>
                    <a:pt x="3010" y="7188"/>
                  </a:cubicBezTo>
                  <a:cubicBezTo>
                    <a:pt x="3050" y="7188"/>
                    <a:pt x="3108" y="7228"/>
                    <a:pt x="3108" y="7287"/>
                  </a:cubicBezTo>
                  <a:lnTo>
                    <a:pt x="3108" y="8237"/>
                  </a:lnTo>
                  <a:close/>
                  <a:moveTo>
                    <a:pt x="3108" y="6911"/>
                  </a:moveTo>
                  <a:lnTo>
                    <a:pt x="3108" y="6911"/>
                  </a:lnTo>
                  <a:cubicBezTo>
                    <a:pt x="3108" y="6970"/>
                    <a:pt x="3050" y="7010"/>
                    <a:pt x="3010" y="7010"/>
                  </a:cubicBezTo>
                  <a:cubicBezTo>
                    <a:pt x="1307" y="7010"/>
                    <a:pt x="1307" y="7010"/>
                    <a:pt x="1307" y="7010"/>
                  </a:cubicBezTo>
                  <a:cubicBezTo>
                    <a:pt x="1248" y="7010"/>
                    <a:pt x="1208" y="6970"/>
                    <a:pt x="1208" y="6911"/>
                  </a:cubicBezTo>
                  <a:cubicBezTo>
                    <a:pt x="1208" y="5961"/>
                    <a:pt x="1208" y="5961"/>
                    <a:pt x="1208" y="5961"/>
                  </a:cubicBezTo>
                  <a:cubicBezTo>
                    <a:pt x="1208" y="5921"/>
                    <a:pt x="1248" y="5881"/>
                    <a:pt x="1307" y="5881"/>
                  </a:cubicBezTo>
                  <a:cubicBezTo>
                    <a:pt x="3010" y="5881"/>
                    <a:pt x="3010" y="5881"/>
                    <a:pt x="3010" y="5881"/>
                  </a:cubicBezTo>
                  <a:cubicBezTo>
                    <a:pt x="3050" y="5881"/>
                    <a:pt x="3108" y="5921"/>
                    <a:pt x="3108" y="5961"/>
                  </a:cubicBezTo>
                  <a:lnTo>
                    <a:pt x="3108" y="6911"/>
                  </a:lnTo>
                  <a:close/>
                  <a:moveTo>
                    <a:pt x="3108" y="5604"/>
                  </a:moveTo>
                  <a:lnTo>
                    <a:pt x="3108" y="5604"/>
                  </a:lnTo>
                  <a:cubicBezTo>
                    <a:pt x="3108" y="5663"/>
                    <a:pt x="3050" y="5703"/>
                    <a:pt x="3010" y="5703"/>
                  </a:cubicBezTo>
                  <a:cubicBezTo>
                    <a:pt x="1307" y="5703"/>
                    <a:pt x="1307" y="5703"/>
                    <a:pt x="1307" y="5703"/>
                  </a:cubicBezTo>
                  <a:cubicBezTo>
                    <a:pt x="1248" y="5703"/>
                    <a:pt x="1208" y="5663"/>
                    <a:pt x="1208" y="5604"/>
                  </a:cubicBezTo>
                  <a:cubicBezTo>
                    <a:pt x="1208" y="4653"/>
                    <a:pt x="1208" y="4653"/>
                    <a:pt x="1208" y="4653"/>
                  </a:cubicBezTo>
                  <a:cubicBezTo>
                    <a:pt x="1208" y="4614"/>
                    <a:pt x="1248" y="4574"/>
                    <a:pt x="1307" y="4574"/>
                  </a:cubicBezTo>
                  <a:cubicBezTo>
                    <a:pt x="3010" y="4574"/>
                    <a:pt x="3010" y="4574"/>
                    <a:pt x="3010" y="4574"/>
                  </a:cubicBezTo>
                  <a:cubicBezTo>
                    <a:pt x="3050" y="4574"/>
                    <a:pt x="3108" y="4614"/>
                    <a:pt x="3108" y="4653"/>
                  </a:cubicBezTo>
                  <a:lnTo>
                    <a:pt x="3108" y="5604"/>
                  </a:lnTo>
                  <a:close/>
                  <a:moveTo>
                    <a:pt x="3108" y="4297"/>
                  </a:moveTo>
                  <a:lnTo>
                    <a:pt x="3108" y="4297"/>
                  </a:lnTo>
                  <a:cubicBezTo>
                    <a:pt x="3108" y="4356"/>
                    <a:pt x="3050" y="4396"/>
                    <a:pt x="3010" y="4396"/>
                  </a:cubicBezTo>
                  <a:cubicBezTo>
                    <a:pt x="1307" y="4396"/>
                    <a:pt x="1307" y="4396"/>
                    <a:pt x="1307" y="4396"/>
                  </a:cubicBezTo>
                  <a:cubicBezTo>
                    <a:pt x="1248" y="4396"/>
                    <a:pt x="1208" y="4356"/>
                    <a:pt x="1208" y="4297"/>
                  </a:cubicBezTo>
                  <a:cubicBezTo>
                    <a:pt x="1208" y="3842"/>
                    <a:pt x="1208" y="3842"/>
                    <a:pt x="1208" y="3842"/>
                  </a:cubicBezTo>
                  <a:cubicBezTo>
                    <a:pt x="1208" y="3346"/>
                    <a:pt x="1208" y="3346"/>
                    <a:pt x="1208" y="3346"/>
                  </a:cubicBezTo>
                  <a:cubicBezTo>
                    <a:pt x="1208" y="3307"/>
                    <a:pt x="1248" y="3267"/>
                    <a:pt x="1307" y="3267"/>
                  </a:cubicBezTo>
                  <a:cubicBezTo>
                    <a:pt x="3010" y="3267"/>
                    <a:pt x="3010" y="3267"/>
                    <a:pt x="3010" y="3267"/>
                  </a:cubicBezTo>
                  <a:cubicBezTo>
                    <a:pt x="3050" y="3267"/>
                    <a:pt x="3108" y="3307"/>
                    <a:pt x="3108" y="3346"/>
                  </a:cubicBezTo>
                  <a:cubicBezTo>
                    <a:pt x="3108" y="3842"/>
                    <a:pt x="3108" y="3842"/>
                    <a:pt x="3108" y="3842"/>
                  </a:cubicBezTo>
                  <a:lnTo>
                    <a:pt x="3108" y="429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"/>
            <p:cNvSpPr>
              <a:spLocks noChangeArrowheads="1"/>
            </p:cNvSpPr>
            <p:nvPr/>
          </p:nvSpPr>
          <p:spPr bwMode="auto">
            <a:xfrm>
              <a:off x="2657472" y="2298698"/>
              <a:ext cx="2195510" cy="4525960"/>
            </a:xfrm>
            <a:custGeom>
              <a:avLst/>
              <a:gdLst>
                <a:gd name="T0" fmla="*/ 5524 w 6099"/>
                <a:gd name="T1" fmla="*/ 3366 h 12573"/>
                <a:gd name="T2" fmla="*/ 5524 w 6099"/>
                <a:gd name="T3" fmla="*/ 3366 h 12573"/>
                <a:gd name="T4" fmla="*/ 4870 w 6099"/>
                <a:gd name="T5" fmla="*/ 3465 h 12573"/>
                <a:gd name="T6" fmla="*/ 2020 w 6099"/>
                <a:gd name="T7" fmla="*/ 139 h 12573"/>
                <a:gd name="T8" fmla="*/ 1545 w 6099"/>
                <a:gd name="T9" fmla="*/ 99 h 12573"/>
                <a:gd name="T10" fmla="*/ 1525 w 6099"/>
                <a:gd name="T11" fmla="*/ 575 h 12573"/>
                <a:gd name="T12" fmla="*/ 4217 w 6099"/>
                <a:gd name="T13" fmla="*/ 3703 h 12573"/>
                <a:gd name="T14" fmla="*/ 2950 w 6099"/>
                <a:gd name="T15" fmla="*/ 3386 h 12573"/>
                <a:gd name="T16" fmla="*/ 1901 w 6099"/>
                <a:gd name="T17" fmla="*/ 1782 h 12573"/>
                <a:gd name="T18" fmla="*/ 1445 w 6099"/>
                <a:gd name="T19" fmla="*/ 1683 h 12573"/>
                <a:gd name="T20" fmla="*/ 1347 w 6099"/>
                <a:gd name="T21" fmla="*/ 2138 h 12573"/>
                <a:gd name="T22" fmla="*/ 2475 w 6099"/>
                <a:gd name="T23" fmla="*/ 3841 h 12573"/>
                <a:gd name="T24" fmla="*/ 2654 w 6099"/>
                <a:gd name="T25" fmla="*/ 3980 h 12573"/>
                <a:gd name="T26" fmla="*/ 4415 w 6099"/>
                <a:gd name="T27" fmla="*/ 4416 h 12573"/>
                <a:gd name="T28" fmla="*/ 3722 w 6099"/>
                <a:gd name="T29" fmla="*/ 6494 h 12573"/>
                <a:gd name="T30" fmla="*/ 2079 w 6099"/>
                <a:gd name="T31" fmla="*/ 5564 h 12573"/>
                <a:gd name="T32" fmla="*/ 1624 w 6099"/>
                <a:gd name="T33" fmla="*/ 5663 h 12573"/>
                <a:gd name="T34" fmla="*/ 99 w 6099"/>
                <a:gd name="T35" fmla="*/ 7840 h 12573"/>
                <a:gd name="T36" fmla="*/ 178 w 6099"/>
                <a:gd name="T37" fmla="*/ 8335 h 12573"/>
                <a:gd name="T38" fmla="*/ 674 w 6099"/>
                <a:gd name="T39" fmla="*/ 8256 h 12573"/>
                <a:gd name="T40" fmla="*/ 2000 w 6099"/>
                <a:gd name="T41" fmla="*/ 6316 h 12573"/>
                <a:gd name="T42" fmla="*/ 3504 w 6099"/>
                <a:gd name="T43" fmla="*/ 7168 h 12573"/>
                <a:gd name="T44" fmla="*/ 3484 w 6099"/>
                <a:gd name="T45" fmla="*/ 7247 h 12573"/>
                <a:gd name="T46" fmla="*/ 3544 w 6099"/>
                <a:gd name="T47" fmla="*/ 7820 h 12573"/>
                <a:gd name="T48" fmla="*/ 1228 w 6099"/>
                <a:gd name="T49" fmla="*/ 12058 h 12573"/>
                <a:gd name="T50" fmla="*/ 1366 w 6099"/>
                <a:gd name="T51" fmla="*/ 12513 h 12573"/>
                <a:gd name="T52" fmla="*/ 1525 w 6099"/>
                <a:gd name="T53" fmla="*/ 12572 h 12573"/>
                <a:gd name="T54" fmla="*/ 1841 w 6099"/>
                <a:gd name="T55" fmla="*/ 12375 h 12573"/>
                <a:gd name="T56" fmla="*/ 4137 w 6099"/>
                <a:gd name="T57" fmla="*/ 8176 h 12573"/>
                <a:gd name="T58" fmla="*/ 4158 w 6099"/>
                <a:gd name="T59" fmla="*/ 8176 h 12573"/>
                <a:gd name="T60" fmla="*/ 4830 w 6099"/>
                <a:gd name="T61" fmla="*/ 7702 h 12573"/>
                <a:gd name="T62" fmla="*/ 5979 w 6099"/>
                <a:gd name="T63" fmla="*/ 4277 h 12573"/>
                <a:gd name="T64" fmla="*/ 5524 w 6099"/>
                <a:gd name="T65" fmla="*/ 3366 h 1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9" h="12573">
                  <a:moveTo>
                    <a:pt x="5524" y="3366"/>
                  </a:moveTo>
                  <a:lnTo>
                    <a:pt x="5524" y="3366"/>
                  </a:lnTo>
                  <a:cubicBezTo>
                    <a:pt x="5286" y="3287"/>
                    <a:pt x="5048" y="3347"/>
                    <a:pt x="4870" y="3465"/>
                  </a:cubicBezTo>
                  <a:cubicBezTo>
                    <a:pt x="2020" y="139"/>
                    <a:pt x="2020" y="139"/>
                    <a:pt x="2020" y="139"/>
                  </a:cubicBezTo>
                  <a:cubicBezTo>
                    <a:pt x="1901" y="0"/>
                    <a:pt x="1683" y="0"/>
                    <a:pt x="1545" y="99"/>
                  </a:cubicBezTo>
                  <a:cubicBezTo>
                    <a:pt x="1426" y="218"/>
                    <a:pt x="1406" y="436"/>
                    <a:pt x="1525" y="575"/>
                  </a:cubicBezTo>
                  <a:cubicBezTo>
                    <a:pt x="4217" y="3703"/>
                    <a:pt x="4217" y="3703"/>
                    <a:pt x="4217" y="3703"/>
                  </a:cubicBezTo>
                  <a:cubicBezTo>
                    <a:pt x="2950" y="3386"/>
                    <a:pt x="2950" y="3386"/>
                    <a:pt x="2950" y="3386"/>
                  </a:cubicBezTo>
                  <a:cubicBezTo>
                    <a:pt x="1901" y="1782"/>
                    <a:pt x="1901" y="1782"/>
                    <a:pt x="1901" y="1782"/>
                  </a:cubicBezTo>
                  <a:cubicBezTo>
                    <a:pt x="1802" y="1624"/>
                    <a:pt x="1604" y="1584"/>
                    <a:pt x="1445" y="1683"/>
                  </a:cubicBezTo>
                  <a:cubicBezTo>
                    <a:pt x="1287" y="1782"/>
                    <a:pt x="1248" y="1980"/>
                    <a:pt x="1347" y="2138"/>
                  </a:cubicBezTo>
                  <a:cubicBezTo>
                    <a:pt x="2475" y="3841"/>
                    <a:pt x="2475" y="3841"/>
                    <a:pt x="2475" y="3841"/>
                  </a:cubicBezTo>
                  <a:cubicBezTo>
                    <a:pt x="2515" y="3921"/>
                    <a:pt x="2575" y="3960"/>
                    <a:pt x="2654" y="3980"/>
                  </a:cubicBezTo>
                  <a:cubicBezTo>
                    <a:pt x="4415" y="4416"/>
                    <a:pt x="4415" y="4416"/>
                    <a:pt x="4415" y="4416"/>
                  </a:cubicBezTo>
                  <a:cubicBezTo>
                    <a:pt x="3722" y="6494"/>
                    <a:pt x="3722" y="6494"/>
                    <a:pt x="3722" y="6494"/>
                  </a:cubicBezTo>
                  <a:cubicBezTo>
                    <a:pt x="2079" y="5564"/>
                    <a:pt x="2079" y="5564"/>
                    <a:pt x="2079" y="5564"/>
                  </a:cubicBezTo>
                  <a:cubicBezTo>
                    <a:pt x="1921" y="5465"/>
                    <a:pt x="1723" y="5524"/>
                    <a:pt x="1624" y="5663"/>
                  </a:cubicBezTo>
                  <a:cubicBezTo>
                    <a:pt x="99" y="7840"/>
                    <a:pt x="99" y="7840"/>
                    <a:pt x="99" y="7840"/>
                  </a:cubicBezTo>
                  <a:cubicBezTo>
                    <a:pt x="0" y="7998"/>
                    <a:pt x="20" y="8216"/>
                    <a:pt x="178" y="8335"/>
                  </a:cubicBezTo>
                  <a:cubicBezTo>
                    <a:pt x="337" y="8434"/>
                    <a:pt x="555" y="8415"/>
                    <a:pt x="674" y="8256"/>
                  </a:cubicBezTo>
                  <a:cubicBezTo>
                    <a:pt x="2000" y="6316"/>
                    <a:pt x="2000" y="6316"/>
                    <a:pt x="2000" y="6316"/>
                  </a:cubicBezTo>
                  <a:cubicBezTo>
                    <a:pt x="3504" y="7168"/>
                    <a:pt x="3504" y="7168"/>
                    <a:pt x="3504" y="7168"/>
                  </a:cubicBezTo>
                  <a:cubicBezTo>
                    <a:pt x="3484" y="7247"/>
                    <a:pt x="3484" y="7247"/>
                    <a:pt x="3484" y="7247"/>
                  </a:cubicBezTo>
                  <a:cubicBezTo>
                    <a:pt x="3406" y="7445"/>
                    <a:pt x="3445" y="7662"/>
                    <a:pt x="3544" y="7820"/>
                  </a:cubicBezTo>
                  <a:cubicBezTo>
                    <a:pt x="1228" y="12058"/>
                    <a:pt x="1228" y="12058"/>
                    <a:pt x="1228" y="12058"/>
                  </a:cubicBezTo>
                  <a:cubicBezTo>
                    <a:pt x="1129" y="12216"/>
                    <a:pt x="1188" y="12434"/>
                    <a:pt x="1366" y="12513"/>
                  </a:cubicBezTo>
                  <a:cubicBezTo>
                    <a:pt x="1426" y="12553"/>
                    <a:pt x="1485" y="12572"/>
                    <a:pt x="1525" y="12572"/>
                  </a:cubicBezTo>
                  <a:cubicBezTo>
                    <a:pt x="1663" y="12572"/>
                    <a:pt x="1783" y="12493"/>
                    <a:pt x="1841" y="12375"/>
                  </a:cubicBezTo>
                  <a:cubicBezTo>
                    <a:pt x="4137" y="8176"/>
                    <a:pt x="4137" y="8176"/>
                    <a:pt x="4137" y="8176"/>
                  </a:cubicBezTo>
                  <a:cubicBezTo>
                    <a:pt x="4137" y="8176"/>
                    <a:pt x="4137" y="8176"/>
                    <a:pt x="4158" y="8176"/>
                  </a:cubicBezTo>
                  <a:cubicBezTo>
                    <a:pt x="4454" y="8176"/>
                    <a:pt x="4732" y="7998"/>
                    <a:pt x="4830" y="7702"/>
                  </a:cubicBezTo>
                  <a:cubicBezTo>
                    <a:pt x="5979" y="4277"/>
                    <a:pt x="5979" y="4277"/>
                    <a:pt x="5979" y="4277"/>
                  </a:cubicBezTo>
                  <a:cubicBezTo>
                    <a:pt x="6098" y="3901"/>
                    <a:pt x="5900" y="3485"/>
                    <a:pt x="5524" y="3366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3"/>
            <p:cNvSpPr>
              <a:spLocks noChangeArrowheads="1"/>
            </p:cNvSpPr>
            <p:nvPr/>
          </p:nvSpPr>
          <p:spPr bwMode="auto">
            <a:xfrm>
              <a:off x="3989383" y="2441573"/>
              <a:ext cx="1562099" cy="1633536"/>
            </a:xfrm>
            <a:custGeom>
              <a:avLst/>
              <a:gdLst>
                <a:gd name="T0" fmla="*/ 1366 w 4337"/>
                <a:gd name="T1" fmla="*/ 792 h 4536"/>
                <a:gd name="T2" fmla="*/ 1366 w 4337"/>
                <a:gd name="T3" fmla="*/ 792 h 4536"/>
                <a:gd name="T4" fmla="*/ 1386 w 4337"/>
                <a:gd name="T5" fmla="*/ 792 h 4536"/>
                <a:gd name="T6" fmla="*/ 1465 w 4337"/>
                <a:gd name="T7" fmla="*/ 673 h 4536"/>
                <a:gd name="T8" fmla="*/ 3564 w 4337"/>
                <a:gd name="T9" fmla="*/ 554 h 4536"/>
                <a:gd name="T10" fmla="*/ 3802 w 4337"/>
                <a:gd name="T11" fmla="*/ 2752 h 4536"/>
                <a:gd name="T12" fmla="*/ 0 w 4337"/>
                <a:gd name="T13" fmla="*/ 2356 h 4536"/>
                <a:gd name="T14" fmla="*/ 614 w 4337"/>
                <a:gd name="T15" fmla="*/ 1643 h 4536"/>
                <a:gd name="T16" fmla="*/ 178 w 4337"/>
                <a:gd name="T17" fmla="*/ 1267 h 4536"/>
                <a:gd name="T18" fmla="*/ 1366 w 4337"/>
                <a:gd name="T19" fmla="*/ 792 h 4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37" h="4536">
                  <a:moveTo>
                    <a:pt x="1366" y="792"/>
                  </a:moveTo>
                  <a:lnTo>
                    <a:pt x="1366" y="792"/>
                  </a:lnTo>
                  <a:cubicBezTo>
                    <a:pt x="1386" y="792"/>
                    <a:pt x="1386" y="792"/>
                    <a:pt x="1386" y="792"/>
                  </a:cubicBezTo>
                  <a:cubicBezTo>
                    <a:pt x="1406" y="753"/>
                    <a:pt x="1445" y="713"/>
                    <a:pt x="1465" y="673"/>
                  </a:cubicBezTo>
                  <a:cubicBezTo>
                    <a:pt x="2019" y="59"/>
                    <a:pt x="2950" y="0"/>
                    <a:pt x="3564" y="554"/>
                  </a:cubicBezTo>
                  <a:cubicBezTo>
                    <a:pt x="4316" y="1247"/>
                    <a:pt x="4336" y="2138"/>
                    <a:pt x="3802" y="2752"/>
                  </a:cubicBezTo>
                  <a:cubicBezTo>
                    <a:pt x="2218" y="4535"/>
                    <a:pt x="0" y="2356"/>
                    <a:pt x="0" y="2356"/>
                  </a:cubicBezTo>
                  <a:cubicBezTo>
                    <a:pt x="614" y="1643"/>
                    <a:pt x="614" y="1643"/>
                    <a:pt x="614" y="1643"/>
                  </a:cubicBezTo>
                  <a:cubicBezTo>
                    <a:pt x="178" y="1267"/>
                    <a:pt x="178" y="1267"/>
                    <a:pt x="178" y="1267"/>
                  </a:cubicBezTo>
                  <a:lnTo>
                    <a:pt x="1366" y="792"/>
                  </a:lnTo>
                </a:path>
              </a:pathLst>
            </a:custGeom>
            <a:solidFill>
              <a:srgbClr val="F7C586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4"/>
            <p:cNvSpPr>
              <a:spLocks noChangeArrowheads="1"/>
            </p:cNvSpPr>
            <p:nvPr/>
          </p:nvSpPr>
          <p:spPr bwMode="auto">
            <a:xfrm>
              <a:off x="4702169" y="2227261"/>
              <a:ext cx="1012824" cy="1554161"/>
            </a:xfrm>
            <a:custGeom>
              <a:avLst/>
              <a:gdLst>
                <a:gd name="T0" fmla="*/ 376 w 2812"/>
                <a:gd name="T1" fmla="*/ 2317 h 4317"/>
                <a:gd name="T2" fmla="*/ 376 w 2812"/>
                <a:gd name="T3" fmla="*/ 2317 h 4317"/>
                <a:gd name="T4" fmla="*/ 693 w 2812"/>
                <a:gd name="T5" fmla="*/ 1227 h 4317"/>
                <a:gd name="T6" fmla="*/ 336 w 2812"/>
                <a:gd name="T7" fmla="*/ 0 h 4317"/>
                <a:gd name="T8" fmla="*/ 1010 w 2812"/>
                <a:gd name="T9" fmla="*/ 594 h 4317"/>
                <a:gd name="T10" fmla="*/ 2277 w 2812"/>
                <a:gd name="T11" fmla="*/ 3049 h 4317"/>
                <a:gd name="T12" fmla="*/ 475 w 2812"/>
                <a:gd name="T13" fmla="*/ 4316 h 4317"/>
                <a:gd name="T14" fmla="*/ 673 w 2812"/>
                <a:gd name="T15" fmla="*/ 3188 h 4317"/>
                <a:gd name="T16" fmla="*/ 990 w 2812"/>
                <a:gd name="T17" fmla="*/ 2515 h 4317"/>
                <a:gd name="T18" fmla="*/ 376 w 2812"/>
                <a:gd name="T19" fmla="*/ 2812 h 4317"/>
                <a:gd name="T20" fmla="*/ 20 w 2812"/>
                <a:gd name="T21" fmla="*/ 2574 h 4317"/>
                <a:gd name="T22" fmla="*/ 376 w 2812"/>
                <a:gd name="T23" fmla="*/ 2317 h 4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12" h="4317">
                  <a:moveTo>
                    <a:pt x="376" y="2317"/>
                  </a:moveTo>
                  <a:lnTo>
                    <a:pt x="376" y="2317"/>
                  </a:lnTo>
                  <a:cubicBezTo>
                    <a:pt x="376" y="2317"/>
                    <a:pt x="1208" y="1703"/>
                    <a:pt x="693" y="1227"/>
                  </a:cubicBezTo>
                  <a:cubicBezTo>
                    <a:pt x="158" y="773"/>
                    <a:pt x="0" y="534"/>
                    <a:pt x="336" y="0"/>
                  </a:cubicBezTo>
                  <a:cubicBezTo>
                    <a:pt x="336" y="0"/>
                    <a:pt x="456" y="277"/>
                    <a:pt x="1010" y="594"/>
                  </a:cubicBezTo>
                  <a:cubicBezTo>
                    <a:pt x="1564" y="891"/>
                    <a:pt x="2811" y="1703"/>
                    <a:pt x="2277" y="3049"/>
                  </a:cubicBezTo>
                  <a:cubicBezTo>
                    <a:pt x="2277" y="3049"/>
                    <a:pt x="1921" y="3960"/>
                    <a:pt x="475" y="4316"/>
                  </a:cubicBezTo>
                  <a:cubicBezTo>
                    <a:pt x="475" y="4316"/>
                    <a:pt x="119" y="3485"/>
                    <a:pt x="673" y="3188"/>
                  </a:cubicBezTo>
                  <a:cubicBezTo>
                    <a:pt x="1129" y="2931"/>
                    <a:pt x="1227" y="2594"/>
                    <a:pt x="990" y="2515"/>
                  </a:cubicBezTo>
                  <a:cubicBezTo>
                    <a:pt x="713" y="2416"/>
                    <a:pt x="376" y="2812"/>
                    <a:pt x="376" y="2812"/>
                  </a:cubicBezTo>
                  <a:cubicBezTo>
                    <a:pt x="20" y="2574"/>
                    <a:pt x="20" y="2574"/>
                    <a:pt x="20" y="2574"/>
                  </a:cubicBezTo>
                  <a:lnTo>
                    <a:pt x="376" y="2317"/>
                  </a:ln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5"/>
            <p:cNvSpPr>
              <a:spLocks noChangeArrowheads="1"/>
            </p:cNvSpPr>
            <p:nvPr/>
          </p:nvSpPr>
          <p:spPr bwMode="auto">
            <a:xfrm>
              <a:off x="4495794" y="2847973"/>
              <a:ext cx="100013" cy="100013"/>
            </a:xfrm>
            <a:custGeom>
              <a:avLst/>
              <a:gdLst>
                <a:gd name="T0" fmla="*/ 79 w 278"/>
                <a:gd name="T1" fmla="*/ 20 h 278"/>
                <a:gd name="T2" fmla="*/ 79 w 278"/>
                <a:gd name="T3" fmla="*/ 20 h 278"/>
                <a:gd name="T4" fmla="*/ 20 w 278"/>
                <a:gd name="T5" fmla="*/ 198 h 278"/>
                <a:gd name="T6" fmla="*/ 198 w 278"/>
                <a:gd name="T7" fmla="*/ 238 h 278"/>
                <a:gd name="T8" fmla="*/ 238 w 278"/>
                <a:gd name="T9" fmla="*/ 79 h 278"/>
                <a:gd name="T10" fmla="*/ 79 w 278"/>
                <a:gd name="T11" fmla="*/ 2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8" h="278">
                  <a:moveTo>
                    <a:pt x="79" y="20"/>
                  </a:moveTo>
                  <a:lnTo>
                    <a:pt x="79" y="20"/>
                  </a:lnTo>
                  <a:cubicBezTo>
                    <a:pt x="20" y="59"/>
                    <a:pt x="0" y="138"/>
                    <a:pt x="20" y="198"/>
                  </a:cubicBezTo>
                  <a:cubicBezTo>
                    <a:pt x="59" y="257"/>
                    <a:pt x="138" y="277"/>
                    <a:pt x="198" y="238"/>
                  </a:cubicBezTo>
                  <a:cubicBezTo>
                    <a:pt x="257" y="217"/>
                    <a:pt x="277" y="138"/>
                    <a:pt x="238" y="79"/>
                  </a:cubicBezTo>
                  <a:cubicBezTo>
                    <a:pt x="198" y="20"/>
                    <a:pt x="138" y="0"/>
                    <a:pt x="79" y="20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6"/>
            <p:cNvSpPr>
              <a:spLocks noChangeArrowheads="1"/>
            </p:cNvSpPr>
            <p:nvPr/>
          </p:nvSpPr>
          <p:spPr bwMode="auto">
            <a:xfrm>
              <a:off x="4530720" y="2747963"/>
              <a:ext cx="163513" cy="165100"/>
            </a:xfrm>
            <a:custGeom>
              <a:avLst/>
              <a:gdLst>
                <a:gd name="T0" fmla="*/ 39 w 456"/>
                <a:gd name="T1" fmla="*/ 20 h 457"/>
                <a:gd name="T2" fmla="*/ 39 w 456"/>
                <a:gd name="T3" fmla="*/ 20 h 457"/>
                <a:gd name="T4" fmla="*/ 19 w 456"/>
                <a:gd name="T5" fmla="*/ 99 h 457"/>
                <a:gd name="T6" fmla="*/ 336 w 456"/>
                <a:gd name="T7" fmla="*/ 436 h 457"/>
                <a:gd name="T8" fmla="*/ 415 w 456"/>
                <a:gd name="T9" fmla="*/ 436 h 457"/>
                <a:gd name="T10" fmla="*/ 415 w 456"/>
                <a:gd name="T11" fmla="*/ 436 h 457"/>
                <a:gd name="T12" fmla="*/ 435 w 456"/>
                <a:gd name="T13" fmla="*/ 357 h 457"/>
                <a:gd name="T14" fmla="*/ 118 w 456"/>
                <a:gd name="T15" fmla="*/ 20 h 457"/>
                <a:gd name="T16" fmla="*/ 39 w 456"/>
                <a:gd name="T17" fmla="*/ 2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6" h="457">
                  <a:moveTo>
                    <a:pt x="39" y="20"/>
                  </a:moveTo>
                  <a:lnTo>
                    <a:pt x="39" y="20"/>
                  </a:lnTo>
                  <a:cubicBezTo>
                    <a:pt x="0" y="40"/>
                    <a:pt x="0" y="80"/>
                    <a:pt x="19" y="99"/>
                  </a:cubicBezTo>
                  <a:cubicBezTo>
                    <a:pt x="336" y="436"/>
                    <a:pt x="336" y="436"/>
                    <a:pt x="336" y="436"/>
                  </a:cubicBezTo>
                  <a:cubicBezTo>
                    <a:pt x="376" y="456"/>
                    <a:pt x="396" y="456"/>
                    <a:pt x="415" y="436"/>
                  </a:cubicBezTo>
                  <a:lnTo>
                    <a:pt x="415" y="436"/>
                  </a:lnTo>
                  <a:cubicBezTo>
                    <a:pt x="455" y="396"/>
                    <a:pt x="455" y="377"/>
                    <a:pt x="435" y="357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79" y="0"/>
                    <a:pt x="59" y="0"/>
                    <a:pt x="39" y="20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7"/>
            <p:cNvSpPr>
              <a:spLocks noChangeArrowheads="1"/>
            </p:cNvSpPr>
            <p:nvPr/>
          </p:nvSpPr>
          <p:spPr bwMode="auto">
            <a:xfrm>
              <a:off x="4146550" y="3068638"/>
              <a:ext cx="220663" cy="136525"/>
            </a:xfrm>
            <a:custGeom>
              <a:avLst/>
              <a:gdLst>
                <a:gd name="T0" fmla="*/ 614 w 615"/>
                <a:gd name="T1" fmla="*/ 317 h 378"/>
                <a:gd name="T2" fmla="*/ 614 w 615"/>
                <a:gd name="T3" fmla="*/ 317 h 378"/>
                <a:gd name="T4" fmla="*/ 555 w 615"/>
                <a:gd name="T5" fmla="*/ 258 h 378"/>
                <a:gd name="T6" fmla="*/ 100 w 615"/>
                <a:gd name="T7" fmla="*/ 0 h 378"/>
                <a:gd name="T8" fmla="*/ 0 w 615"/>
                <a:gd name="T9" fmla="*/ 100 h 378"/>
                <a:gd name="T10" fmla="*/ 40 w 615"/>
                <a:gd name="T11" fmla="*/ 139 h 378"/>
                <a:gd name="T12" fmla="*/ 535 w 615"/>
                <a:gd name="T13" fmla="*/ 377 h 378"/>
                <a:gd name="T14" fmla="*/ 614 w 615"/>
                <a:gd name="T15" fmla="*/ 317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5" h="378">
                  <a:moveTo>
                    <a:pt x="614" y="317"/>
                  </a:moveTo>
                  <a:lnTo>
                    <a:pt x="614" y="317"/>
                  </a:lnTo>
                  <a:cubicBezTo>
                    <a:pt x="614" y="297"/>
                    <a:pt x="595" y="258"/>
                    <a:pt x="555" y="258"/>
                  </a:cubicBezTo>
                  <a:cubicBezTo>
                    <a:pt x="317" y="199"/>
                    <a:pt x="159" y="60"/>
                    <a:pt x="10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21" y="119"/>
                    <a:pt x="40" y="119"/>
                    <a:pt x="40" y="139"/>
                  </a:cubicBezTo>
                  <a:cubicBezTo>
                    <a:pt x="139" y="218"/>
                    <a:pt x="297" y="337"/>
                    <a:pt x="535" y="377"/>
                  </a:cubicBezTo>
                  <a:cubicBezTo>
                    <a:pt x="575" y="377"/>
                    <a:pt x="614" y="357"/>
                    <a:pt x="614" y="317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4447250" y="514701"/>
            <a:ext cx="4026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400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Linux常用命令</a:t>
            </a:r>
            <a:endParaRPr lang="zh-CN" altLang="en-US" sz="2400" dirty="0">
              <a:solidFill>
                <a:srgbClr val="784B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/>
          <p:nvPr/>
        </p:nvGraphicFramePr>
        <p:xfrm>
          <a:off x="3788410" y="1948180"/>
          <a:ext cx="124079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790"/>
              </a:tblGrid>
              <a:tr h="3016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目录跳转</a:t>
                      </a:r>
                      <a:endParaRPr lang="zh-C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/>
                        <a:t>cd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/>
                        <a:t>cd ..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/>
                        <a:t>cd ../..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/>
                        <a:t>cd -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/>
                        <a:t>cd ~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表格 4"/>
          <p:cNvGraphicFramePr/>
          <p:nvPr/>
        </p:nvGraphicFramePr>
        <p:xfrm>
          <a:off x="6031865" y="1905000"/>
          <a:ext cx="3858260" cy="114300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929130"/>
                <a:gridCol w="1929130"/>
              </a:tblGrid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新建文件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touch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复制文件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cp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查看文件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cat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/>
        </p:nvGraphicFramePr>
        <p:xfrm>
          <a:off x="6030595" y="3048000"/>
          <a:ext cx="3859530" cy="7620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929765"/>
                <a:gridCol w="1929765"/>
              </a:tblGrid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删除文件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rm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移动文件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mv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表格 6"/>
          <p:cNvGraphicFramePr/>
          <p:nvPr/>
        </p:nvGraphicFramePr>
        <p:xfrm>
          <a:off x="6031230" y="3810000"/>
          <a:ext cx="3858260" cy="76200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1929130"/>
                <a:gridCol w="1929130"/>
              </a:tblGrid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创建文件夹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mkdir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删除文件夹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rmdir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042610" y="514702"/>
            <a:ext cx="4026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400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Linux常用命令</a:t>
            </a:r>
            <a:endParaRPr lang="zh-CN" altLang="en-US" sz="2400" dirty="0">
              <a:solidFill>
                <a:srgbClr val="784B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Group 76"/>
          <p:cNvGrpSpPr/>
          <p:nvPr/>
        </p:nvGrpSpPr>
        <p:grpSpPr>
          <a:xfrm>
            <a:off x="5093833" y="2905632"/>
            <a:ext cx="1970843" cy="2604093"/>
            <a:chOff x="9829438" y="5671231"/>
            <a:chExt cx="4196867" cy="5545360"/>
          </a:xfrm>
        </p:grpSpPr>
        <p:sp>
          <p:nvSpPr>
            <p:cNvPr id="5" name="Freeform 37"/>
            <p:cNvSpPr>
              <a:spLocks noChangeArrowheads="1"/>
            </p:cNvSpPr>
            <p:nvPr/>
          </p:nvSpPr>
          <p:spPr bwMode="auto">
            <a:xfrm>
              <a:off x="10222282" y="5671231"/>
              <a:ext cx="3460286" cy="3453573"/>
            </a:xfrm>
            <a:custGeom>
              <a:avLst/>
              <a:gdLst>
                <a:gd name="T0" fmla="*/ 3028 w 6055"/>
                <a:gd name="T1" fmla="*/ 0 h 6044"/>
                <a:gd name="T2" fmla="*/ 3028 w 6055"/>
                <a:gd name="T3" fmla="*/ 0 h 6044"/>
                <a:gd name="T4" fmla="*/ 0 w 6055"/>
                <a:gd name="T5" fmla="*/ 3021 h 6044"/>
                <a:gd name="T6" fmla="*/ 212 w 6055"/>
                <a:gd name="T7" fmla="*/ 4128 h 6044"/>
                <a:gd name="T8" fmla="*/ 285 w 6055"/>
                <a:gd name="T9" fmla="*/ 4221 h 6044"/>
                <a:gd name="T10" fmla="*/ 425 w 6055"/>
                <a:gd name="T11" fmla="*/ 4418 h 6044"/>
                <a:gd name="T12" fmla="*/ 425 w 6055"/>
                <a:gd name="T13" fmla="*/ 4428 h 6044"/>
                <a:gd name="T14" fmla="*/ 606 w 6055"/>
                <a:gd name="T15" fmla="*/ 4630 h 6044"/>
                <a:gd name="T16" fmla="*/ 560 w 6055"/>
                <a:gd name="T17" fmla="*/ 4765 h 6044"/>
                <a:gd name="T18" fmla="*/ 1838 w 6055"/>
                <a:gd name="T19" fmla="*/ 5799 h 6044"/>
                <a:gd name="T20" fmla="*/ 2096 w 6055"/>
                <a:gd name="T21" fmla="*/ 5541 h 6044"/>
                <a:gd name="T22" fmla="*/ 2960 w 6055"/>
                <a:gd name="T23" fmla="*/ 6043 h 6044"/>
                <a:gd name="T24" fmla="*/ 3012 w 6055"/>
                <a:gd name="T25" fmla="*/ 6043 h 6044"/>
                <a:gd name="T26" fmla="*/ 3876 w 6055"/>
                <a:gd name="T27" fmla="*/ 5541 h 6044"/>
                <a:gd name="T28" fmla="*/ 4160 w 6055"/>
                <a:gd name="T29" fmla="*/ 5826 h 6044"/>
                <a:gd name="T30" fmla="*/ 6054 w 6055"/>
                <a:gd name="T31" fmla="*/ 3021 h 6044"/>
                <a:gd name="T32" fmla="*/ 6054 w 6055"/>
                <a:gd name="T33" fmla="*/ 3021 h 6044"/>
                <a:gd name="T34" fmla="*/ 3028 w 6055"/>
                <a:gd name="T35" fmla="*/ 0 h 6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55" h="6044">
                  <a:moveTo>
                    <a:pt x="3028" y="0"/>
                  </a:moveTo>
                  <a:lnTo>
                    <a:pt x="3028" y="0"/>
                  </a:lnTo>
                  <a:cubicBezTo>
                    <a:pt x="1357" y="0"/>
                    <a:pt x="0" y="1350"/>
                    <a:pt x="0" y="3021"/>
                  </a:cubicBezTo>
                  <a:cubicBezTo>
                    <a:pt x="0" y="3409"/>
                    <a:pt x="79" y="3787"/>
                    <a:pt x="212" y="4128"/>
                  </a:cubicBezTo>
                  <a:cubicBezTo>
                    <a:pt x="239" y="4155"/>
                    <a:pt x="264" y="4190"/>
                    <a:pt x="285" y="4221"/>
                  </a:cubicBezTo>
                  <a:cubicBezTo>
                    <a:pt x="368" y="4253"/>
                    <a:pt x="425" y="4330"/>
                    <a:pt x="425" y="4418"/>
                  </a:cubicBezTo>
                  <a:cubicBezTo>
                    <a:pt x="425" y="4423"/>
                    <a:pt x="425" y="4423"/>
                    <a:pt x="425" y="4428"/>
                  </a:cubicBezTo>
                  <a:cubicBezTo>
                    <a:pt x="528" y="4438"/>
                    <a:pt x="606" y="4527"/>
                    <a:pt x="606" y="4630"/>
                  </a:cubicBezTo>
                  <a:cubicBezTo>
                    <a:pt x="606" y="4682"/>
                    <a:pt x="585" y="4729"/>
                    <a:pt x="560" y="4765"/>
                  </a:cubicBezTo>
                  <a:cubicBezTo>
                    <a:pt x="875" y="5220"/>
                    <a:pt x="1320" y="5577"/>
                    <a:pt x="1838" y="5799"/>
                  </a:cubicBezTo>
                  <a:cubicBezTo>
                    <a:pt x="2096" y="5541"/>
                    <a:pt x="2096" y="5541"/>
                    <a:pt x="2096" y="5541"/>
                  </a:cubicBezTo>
                  <a:cubicBezTo>
                    <a:pt x="2960" y="6043"/>
                    <a:pt x="2960" y="6043"/>
                    <a:pt x="2960" y="6043"/>
                  </a:cubicBezTo>
                  <a:cubicBezTo>
                    <a:pt x="2976" y="6043"/>
                    <a:pt x="2997" y="6043"/>
                    <a:pt x="3012" y="6043"/>
                  </a:cubicBezTo>
                  <a:cubicBezTo>
                    <a:pt x="3876" y="5541"/>
                    <a:pt x="3876" y="5541"/>
                    <a:pt x="3876" y="5541"/>
                  </a:cubicBezTo>
                  <a:cubicBezTo>
                    <a:pt x="4160" y="5826"/>
                    <a:pt x="4160" y="5826"/>
                    <a:pt x="4160" y="5826"/>
                  </a:cubicBezTo>
                  <a:cubicBezTo>
                    <a:pt x="5268" y="5381"/>
                    <a:pt x="6054" y="4288"/>
                    <a:pt x="6054" y="3021"/>
                  </a:cubicBezTo>
                  <a:lnTo>
                    <a:pt x="6054" y="3021"/>
                  </a:lnTo>
                  <a:cubicBezTo>
                    <a:pt x="6054" y="1350"/>
                    <a:pt x="4699" y="0"/>
                    <a:pt x="3028" y="0"/>
                  </a:cubicBez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38"/>
            <p:cNvSpPr>
              <a:spLocks noChangeArrowheads="1"/>
            </p:cNvSpPr>
            <p:nvPr/>
          </p:nvSpPr>
          <p:spPr bwMode="auto">
            <a:xfrm>
              <a:off x="10343406" y="8028172"/>
              <a:ext cx="225886" cy="366636"/>
            </a:xfrm>
            <a:custGeom>
              <a:avLst/>
              <a:gdLst>
                <a:gd name="T0" fmla="*/ 0 w 395"/>
                <a:gd name="T1" fmla="*/ 0 h 638"/>
                <a:gd name="T2" fmla="*/ 0 w 395"/>
                <a:gd name="T3" fmla="*/ 0 h 638"/>
                <a:gd name="T4" fmla="*/ 348 w 395"/>
                <a:gd name="T5" fmla="*/ 637 h 638"/>
                <a:gd name="T6" fmla="*/ 394 w 395"/>
                <a:gd name="T7" fmla="*/ 502 h 638"/>
                <a:gd name="T8" fmla="*/ 213 w 395"/>
                <a:gd name="T9" fmla="*/ 300 h 638"/>
                <a:gd name="T10" fmla="*/ 213 w 395"/>
                <a:gd name="T11" fmla="*/ 290 h 638"/>
                <a:gd name="T12" fmla="*/ 73 w 395"/>
                <a:gd name="T13" fmla="*/ 93 h 638"/>
                <a:gd name="T14" fmla="*/ 0 w 395"/>
                <a:gd name="T15" fmla="*/ 0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5" h="638">
                  <a:moveTo>
                    <a:pt x="0" y="0"/>
                  </a:moveTo>
                  <a:lnTo>
                    <a:pt x="0" y="0"/>
                  </a:lnTo>
                  <a:cubicBezTo>
                    <a:pt x="89" y="228"/>
                    <a:pt x="208" y="441"/>
                    <a:pt x="348" y="637"/>
                  </a:cubicBezTo>
                  <a:cubicBezTo>
                    <a:pt x="373" y="601"/>
                    <a:pt x="394" y="554"/>
                    <a:pt x="394" y="502"/>
                  </a:cubicBezTo>
                  <a:cubicBezTo>
                    <a:pt x="394" y="399"/>
                    <a:pt x="316" y="310"/>
                    <a:pt x="213" y="300"/>
                  </a:cubicBezTo>
                  <a:cubicBezTo>
                    <a:pt x="213" y="295"/>
                    <a:pt x="213" y="295"/>
                    <a:pt x="213" y="290"/>
                  </a:cubicBezTo>
                  <a:cubicBezTo>
                    <a:pt x="213" y="202"/>
                    <a:pt x="156" y="125"/>
                    <a:pt x="73" y="93"/>
                  </a:cubicBezTo>
                  <a:cubicBezTo>
                    <a:pt x="52" y="62"/>
                    <a:pt x="27" y="27"/>
                    <a:pt x="0" y="0"/>
                  </a:cubicBezTo>
                </a:path>
              </a:pathLst>
            </a:custGeom>
            <a:solidFill>
              <a:srgbClr val="F5F4E4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39"/>
            <p:cNvSpPr>
              <a:spLocks noChangeArrowheads="1"/>
            </p:cNvSpPr>
            <p:nvPr/>
          </p:nvSpPr>
          <p:spPr bwMode="auto">
            <a:xfrm>
              <a:off x="9878543" y="8836733"/>
              <a:ext cx="4098657" cy="2366764"/>
            </a:xfrm>
            <a:custGeom>
              <a:avLst/>
              <a:gdLst>
                <a:gd name="T0" fmla="*/ 7135 w 7173"/>
                <a:gd name="T1" fmla="*/ 3482 h 4145"/>
                <a:gd name="T2" fmla="*/ 7135 w 7173"/>
                <a:gd name="T3" fmla="*/ 3482 h 4145"/>
                <a:gd name="T4" fmla="*/ 6338 w 7173"/>
                <a:gd name="T5" fmla="*/ 4144 h 4145"/>
                <a:gd name="T6" fmla="*/ 833 w 7173"/>
                <a:gd name="T7" fmla="*/ 4144 h 4145"/>
                <a:gd name="T8" fmla="*/ 36 w 7173"/>
                <a:gd name="T9" fmla="*/ 3482 h 4145"/>
                <a:gd name="T10" fmla="*/ 275 w 7173"/>
                <a:gd name="T11" fmla="*/ 1334 h 4145"/>
                <a:gd name="T12" fmla="*/ 1097 w 7173"/>
                <a:gd name="T13" fmla="*/ 647 h 4145"/>
                <a:gd name="T14" fmla="*/ 2365 w 7173"/>
                <a:gd name="T15" fmla="*/ 331 h 4145"/>
                <a:gd name="T16" fmla="*/ 2696 w 7173"/>
                <a:gd name="T17" fmla="*/ 0 h 4145"/>
                <a:gd name="T18" fmla="*/ 3586 w 7173"/>
                <a:gd name="T19" fmla="*/ 517 h 4145"/>
                <a:gd name="T20" fmla="*/ 4476 w 7173"/>
                <a:gd name="T21" fmla="*/ 0 h 4145"/>
                <a:gd name="T22" fmla="*/ 4802 w 7173"/>
                <a:gd name="T23" fmla="*/ 331 h 4145"/>
                <a:gd name="T24" fmla="*/ 6075 w 7173"/>
                <a:gd name="T25" fmla="*/ 647 h 4145"/>
                <a:gd name="T26" fmla="*/ 6898 w 7173"/>
                <a:gd name="T27" fmla="*/ 1334 h 4145"/>
                <a:gd name="T28" fmla="*/ 7135 w 7173"/>
                <a:gd name="T29" fmla="*/ 3482 h 4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73" h="4145">
                  <a:moveTo>
                    <a:pt x="7135" y="3482"/>
                  </a:moveTo>
                  <a:lnTo>
                    <a:pt x="7135" y="3482"/>
                  </a:lnTo>
                  <a:cubicBezTo>
                    <a:pt x="7172" y="3844"/>
                    <a:pt x="6815" y="4144"/>
                    <a:pt x="6338" y="4144"/>
                  </a:cubicBezTo>
                  <a:cubicBezTo>
                    <a:pt x="833" y="4144"/>
                    <a:pt x="833" y="4144"/>
                    <a:pt x="833" y="4144"/>
                  </a:cubicBezTo>
                  <a:cubicBezTo>
                    <a:pt x="358" y="4144"/>
                    <a:pt x="0" y="3844"/>
                    <a:pt x="36" y="3482"/>
                  </a:cubicBezTo>
                  <a:cubicBezTo>
                    <a:pt x="275" y="1334"/>
                    <a:pt x="275" y="1334"/>
                    <a:pt x="275" y="1334"/>
                  </a:cubicBezTo>
                  <a:cubicBezTo>
                    <a:pt x="306" y="1024"/>
                    <a:pt x="683" y="739"/>
                    <a:pt x="1097" y="647"/>
                  </a:cubicBezTo>
                  <a:cubicBezTo>
                    <a:pt x="1330" y="589"/>
                    <a:pt x="1992" y="419"/>
                    <a:pt x="2365" y="331"/>
                  </a:cubicBezTo>
                  <a:cubicBezTo>
                    <a:pt x="2696" y="0"/>
                    <a:pt x="2696" y="0"/>
                    <a:pt x="2696" y="0"/>
                  </a:cubicBezTo>
                  <a:cubicBezTo>
                    <a:pt x="3586" y="517"/>
                    <a:pt x="3586" y="517"/>
                    <a:pt x="3586" y="517"/>
                  </a:cubicBezTo>
                  <a:cubicBezTo>
                    <a:pt x="4476" y="0"/>
                    <a:pt x="4476" y="0"/>
                    <a:pt x="4476" y="0"/>
                  </a:cubicBezTo>
                  <a:cubicBezTo>
                    <a:pt x="4802" y="331"/>
                    <a:pt x="4802" y="331"/>
                    <a:pt x="4802" y="331"/>
                  </a:cubicBezTo>
                  <a:cubicBezTo>
                    <a:pt x="4802" y="331"/>
                    <a:pt x="5842" y="589"/>
                    <a:pt x="6075" y="647"/>
                  </a:cubicBezTo>
                  <a:cubicBezTo>
                    <a:pt x="6489" y="739"/>
                    <a:pt x="6867" y="1024"/>
                    <a:pt x="6898" y="1334"/>
                  </a:cubicBezTo>
                  <a:cubicBezTo>
                    <a:pt x="7135" y="3482"/>
                    <a:pt x="7135" y="3482"/>
                    <a:pt x="7135" y="3482"/>
                  </a:cubicBezTo>
                </a:path>
              </a:pathLst>
            </a:custGeom>
            <a:solidFill>
              <a:srgbClr val="FDFEFF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40"/>
            <p:cNvSpPr>
              <a:spLocks noChangeArrowheads="1"/>
            </p:cNvSpPr>
            <p:nvPr/>
          </p:nvSpPr>
          <p:spPr bwMode="auto">
            <a:xfrm>
              <a:off x="11927873" y="8836733"/>
              <a:ext cx="2049329" cy="2366764"/>
            </a:xfrm>
            <a:custGeom>
              <a:avLst/>
              <a:gdLst>
                <a:gd name="T0" fmla="*/ 3549 w 3587"/>
                <a:gd name="T1" fmla="*/ 3482 h 4145"/>
                <a:gd name="T2" fmla="*/ 3549 w 3587"/>
                <a:gd name="T3" fmla="*/ 3482 h 4145"/>
                <a:gd name="T4" fmla="*/ 3312 w 3587"/>
                <a:gd name="T5" fmla="*/ 1334 h 4145"/>
                <a:gd name="T6" fmla="*/ 2489 w 3587"/>
                <a:gd name="T7" fmla="*/ 647 h 4145"/>
                <a:gd name="T8" fmla="*/ 1216 w 3587"/>
                <a:gd name="T9" fmla="*/ 331 h 4145"/>
                <a:gd name="T10" fmla="*/ 890 w 3587"/>
                <a:gd name="T11" fmla="*/ 0 h 4145"/>
                <a:gd name="T12" fmla="*/ 0 w 3587"/>
                <a:gd name="T13" fmla="*/ 517 h 4145"/>
                <a:gd name="T14" fmla="*/ 5 w 3587"/>
                <a:gd name="T15" fmla="*/ 4144 h 4145"/>
                <a:gd name="T16" fmla="*/ 2752 w 3587"/>
                <a:gd name="T17" fmla="*/ 4144 h 4145"/>
                <a:gd name="T18" fmla="*/ 3549 w 3587"/>
                <a:gd name="T19" fmla="*/ 3482 h 4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87" h="4145">
                  <a:moveTo>
                    <a:pt x="3549" y="3482"/>
                  </a:moveTo>
                  <a:lnTo>
                    <a:pt x="3549" y="3482"/>
                  </a:lnTo>
                  <a:cubicBezTo>
                    <a:pt x="3312" y="1334"/>
                    <a:pt x="3312" y="1334"/>
                    <a:pt x="3312" y="1334"/>
                  </a:cubicBezTo>
                  <a:cubicBezTo>
                    <a:pt x="3281" y="1024"/>
                    <a:pt x="2903" y="739"/>
                    <a:pt x="2489" y="647"/>
                  </a:cubicBezTo>
                  <a:cubicBezTo>
                    <a:pt x="2209" y="579"/>
                    <a:pt x="1216" y="331"/>
                    <a:pt x="1216" y="331"/>
                  </a:cubicBezTo>
                  <a:cubicBezTo>
                    <a:pt x="890" y="0"/>
                    <a:pt x="890" y="0"/>
                    <a:pt x="890" y="0"/>
                  </a:cubicBezTo>
                  <a:cubicBezTo>
                    <a:pt x="0" y="517"/>
                    <a:pt x="0" y="517"/>
                    <a:pt x="0" y="517"/>
                  </a:cubicBezTo>
                  <a:cubicBezTo>
                    <a:pt x="5" y="4144"/>
                    <a:pt x="5" y="4144"/>
                    <a:pt x="5" y="4144"/>
                  </a:cubicBezTo>
                  <a:cubicBezTo>
                    <a:pt x="2752" y="4144"/>
                    <a:pt x="2752" y="4144"/>
                    <a:pt x="2752" y="4144"/>
                  </a:cubicBezTo>
                  <a:cubicBezTo>
                    <a:pt x="3229" y="4144"/>
                    <a:pt x="3586" y="3844"/>
                    <a:pt x="3549" y="3482"/>
                  </a:cubicBezTo>
                </a:path>
              </a:pathLst>
            </a:custGeom>
            <a:solidFill>
              <a:srgbClr val="E2E1E0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41"/>
            <p:cNvSpPr>
              <a:spLocks noChangeArrowheads="1"/>
            </p:cNvSpPr>
            <p:nvPr/>
          </p:nvSpPr>
          <p:spPr bwMode="auto">
            <a:xfrm>
              <a:off x="11230578" y="9023326"/>
              <a:ext cx="697295" cy="556500"/>
            </a:xfrm>
            <a:custGeom>
              <a:avLst/>
              <a:gdLst>
                <a:gd name="T0" fmla="*/ 0 w 1222"/>
                <a:gd name="T1" fmla="*/ 0 h 969"/>
                <a:gd name="T2" fmla="*/ 833 w 1222"/>
                <a:gd name="T3" fmla="*/ 968 h 969"/>
                <a:gd name="T4" fmla="*/ 838 w 1222"/>
                <a:gd name="T5" fmla="*/ 968 h 969"/>
                <a:gd name="T6" fmla="*/ 1221 w 1222"/>
                <a:gd name="T7" fmla="*/ 585 h 969"/>
                <a:gd name="T8" fmla="*/ 1221 w 1222"/>
                <a:gd name="T9" fmla="*/ 579 h 969"/>
                <a:gd name="T10" fmla="*/ 1221 w 1222"/>
                <a:gd name="T11" fmla="*/ 585 h 969"/>
                <a:gd name="T12" fmla="*/ 1221 w 1222"/>
                <a:gd name="T13" fmla="*/ 585 h 969"/>
                <a:gd name="T14" fmla="*/ 1221 w 1222"/>
                <a:gd name="T15" fmla="*/ 186 h 969"/>
                <a:gd name="T16" fmla="*/ 1221 w 1222"/>
                <a:gd name="T17" fmla="*/ 186 h 969"/>
                <a:gd name="T18" fmla="*/ 0 w 1222"/>
                <a:gd name="T19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2" h="969">
                  <a:moveTo>
                    <a:pt x="0" y="0"/>
                  </a:moveTo>
                  <a:lnTo>
                    <a:pt x="833" y="968"/>
                  </a:lnTo>
                  <a:lnTo>
                    <a:pt x="838" y="968"/>
                  </a:lnTo>
                  <a:lnTo>
                    <a:pt x="1221" y="585"/>
                  </a:lnTo>
                  <a:lnTo>
                    <a:pt x="1221" y="579"/>
                  </a:lnTo>
                  <a:lnTo>
                    <a:pt x="1221" y="585"/>
                  </a:lnTo>
                  <a:lnTo>
                    <a:pt x="1221" y="585"/>
                  </a:lnTo>
                  <a:lnTo>
                    <a:pt x="1221" y="186"/>
                  </a:lnTo>
                  <a:lnTo>
                    <a:pt x="1221" y="186"/>
                  </a:lnTo>
                  <a:lnTo>
                    <a:pt x="0" y="0"/>
                  </a:lnTo>
                </a:path>
              </a:pathLst>
            </a:custGeom>
            <a:solidFill>
              <a:srgbClr val="D1CFCF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42"/>
            <p:cNvSpPr>
              <a:spLocks noChangeArrowheads="1"/>
            </p:cNvSpPr>
            <p:nvPr/>
          </p:nvSpPr>
          <p:spPr bwMode="auto">
            <a:xfrm>
              <a:off x="11230578" y="9023326"/>
              <a:ext cx="697295" cy="556500"/>
            </a:xfrm>
            <a:custGeom>
              <a:avLst/>
              <a:gdLst>
                <a:gd name="T0" fmla="*/ 0 w 1222"/>
                <a:gd name="T1" fmla="*/ 0 h 969"/>
                <a:gd name="T2" fmla="*/ 833 w 1222"/>
                <a:gd name="T3" fmla="*/ 968 h 969"/>
                <a:gd name="T4" fmla="*/ 838 w 1222"/>
                <a:gd name="T5" fmla="*/ 968 h 969"/>
                <a:gd name="T6" fmla="*/ 1221 w 1222"/>
                <a:gd name="T7" fmla="*/ 585 h 969"/>
                <a:gd name="T8" fmla="*/ 1221 w 1222"/>
                <a:gd name="T9" fmla="*/ 579 h 969"/>
                <a:gd name="T10" fmla="*/ 1221 w 1222"/>
                <a:gd name="T11" fmla="*/ 585 h 969"/>
                <a:gd name="T12" fmla="*/ 1221 w 1222"/>
                <a:gd name="T13" fmla="*/ 585 h 969"/>
                <a:gd name="T14" fmla="*/ 1221 w 1222"/>
                <a:gd name="T15" fmla="*/ 186 h 969"/>
                <a:gd name="T16" fmla="*/ 1221 w 1222"/>
                <a:gd name="T17" fmla="*/ 186 h 969"/>
                <a:gd name="T18" fmla="*/ 0 w 1222"/>
                <a:gd name="T19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2" h="969">
                  <a:moveTo>
                    <a:pt x="0" y="0"/>
                  </a:moveTo>
                  <a:lnTo>
                    <a:pt x="833" y="968"/>
                  </a:lnTo>
                  <a:lnTo>
                    <a:pt x="838" y="968"/>
                  </a:lnTo>
                  <a:lnTo>
                    <a:pt x="1221" y="585"/>
                  </a:lnTo>
                  <a:lnTo>
                    <a:pt x="1221" y="579"/>
                  </a:lnTo>
                  <a:lnTo>
                    <a:pt x="1221" y="585"/>
                  </a:lnTo>
                  <a:lnTo>
                    <a:pt x="1221" y="585"/>
                  </a:lnTo>
                  <a:lnTo>
                    <a:pt x="1221" y="186"/>
                  </a:lnTo>
                  <a:lnTo>
                    <a:pt x="1221" y="186"/>
                  </a:lnTo>
                  <a:lnTo>
                    <a:pt x="0" y="0"/>
                  </a:lnTo>
                </a:path>
              </a:pathLst>
            </a:custGeom>
            <a:solidFill>
              <a:srgbClr val="D1CFCF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43"/>
            <p:cNvSpPr>
              <a:spLocks noChangeArrowheads="1"/>
            </p:cNvSpPr>
            <p:nvPr/>
          </p:nvSpPr>
          <p:spPr bwMode="auto">
            <a:xfrm>
              <a:off x="12625169" y="9023326"/>
              <a:ext cx="3273" cy="327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1CFCF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44"/>
            <p:cNvSpPr>
              <a:spLocks noChangeArrowheads="1"/>
            </p:cNvSpPr>
            <p:nvPr/>
          </p:nvSpPr>
          <p:spPr bwMode="auto">
            <a:xfrm>
              <a:off x="12625169" y="9023326"/>
              <a:ext cx="3273" cy="327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1CFCF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45"/>
            <p:cNvSpPr>
              <a:spLocks noChangeArrowheads="1"/>
            </p:cNvSpPr>
            <p:nvPr/>
          </p:nvSpPr>
          <p:spPr bwMode="auto">
            <a:xfrm>
              <a:off x="11927873" y="9023326"/>
              <a:ext cx="697296" cy="556500"/>
            </a:xfrm>
            <a:custGeom>
              <a:avLst/>
              <a:gdLst>
                <a:gd name="T0" fmla="*/ 1222 w 1223"/>
                <a:gd name="T1" fmla="*/ 0 h 969"/>
                <a:gd name="T2" fmla="*/ 1222 w 1223"/>
                <a:gd name="T3" fmla="*/ 0 h 969"/>
                <a:gd name="T4" fmla="*/ 0 w 1223"/>
                <a:gd name="T5" fmla="*/ 186 h 969"/>
                <a:gd name="T6" fmla="*/ 0 w 1223"/>
                <a:gd name="T7" fmla="*/ 585 h 969"/>
                <a:gd name="T8" fmla="*/ 383 w 1223"/>
                <a:gd name="T9" fmla="*/ 968 h 969"/>
                <a:gd name="T10" fmla="*/ 388 w 1223"/>
                <a:gd name="T11" fmla="*/ 968 h 969"/>
                <a:gd name="T12" fmla="*/ 1222 w 1223"/>
                <a:gd name="T13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3" h="969">
                  <a:moveTo>
                    <a:pt x="1222" y="0"/>
                  </a:moveTo>
                  <a:lnTo>
                    <a:pt x="1222" y="0"/>
                  </a:lnTo>
                  <a:cubicBezTo>
                    <a:pt x="0" y="186"/>
                    <a:pt x="0" y="186"/>
                    <a:pt x="0" y="186"/>
                  </a:cubicBezTo>
                  <a:cubicBezTo>
                    <a:pt x="0" y="585"/>
                    <a:pt x="0" y="585"/>
                    <a:pt x="0" y="585"/>
                  </a:cubicBezTo>
                  <a:cubicBezTo>
                    <a:pt x="383" y="968"/>
                    <a:pt x="383" y="968"/>
                    <a:pt x="383" y="968"/>
                  </a:cubicBezTo>
                  <a:cubicBezTo>
                    <a:pt x="388" y="968"/>
                    <a:pt x="388" y="968"/>
                    <a:pt x="388" y="968"/>
                  </a:cubicBezTo>
                  <a:cubicBezTo>
                    <a:pt x="1222" y="0"/>
                    <a:pt x="1222" y="0"/>
                    <a:pt x="1222" y="0"/>
                  </a:cubicBezTo>
                </a:path>
              </a:pathLst>
            </a:custGeom>
            <a:solidFill>
              <a:srgbClr val="C0BEBD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46"/>
            <p:cNvSpPr>
              <a:spLocks noChangeArrowheads="1"/>
            </p:cNvSpPr>
            <p:nvPr/>
          </p:nvSpPr>
          <p:spPr bwMode="auto">
            <a:xfrm>
              <a:off x="11230578" y="8836733"/>
              <a:ext cx="697295" cy="625245"/>
            </a:xfrm>
            <a:custGeom>
              <a:avLst/>
              <a:gdLst>
                <a:gd name="T0" fmla="*/ 864 w 1222"/>
                <a:gd name="T1" fmla="*/ 1091 h 1092"/>
                <a:gd name="T2" fmla="*/ 0 w 1222"/>
                <a:gd name="T3" fmla="*/ 331 h 1092"/>
                <a:gd name="T4" fmla="*/ 331 w 1222"/>
                <a:gd name="T5" fmla="*/ 0 h 1092"/>
                <a:gd name="T6" fmla="*/ 1221 w 1222"/>
                <a:gd name="T7" fmla="*/ 517 h 1092"/>
                <a:gd name="T8" fmla="*/ 864 w 1222"/>
                <a:gd name="T9" fmla="*/ 1091 h 1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2" h="1092">
                  <a:moveTo>
                    <a:pt x="864" y="1091"/>
                  </a:moveTo>
                  <a:lnTo>
                    <a:pt x="0" y="331"/>
                  </a:lnTo>
                  <a:lnTo>
                    <a:pt x="331" y="0"/>
                  </a:lnTo>
                  <a:lnTo>
                    <a:pt x="1221" y="517"/>
                  </a:lnTo>
                  <a:lnTo>
                    <a:pt x="864" y="109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47"/>
            <p:cNvSpPr>
              <a:spLocks noChangeArrowheads="1"/>
            </p:cNvSpPr>
            <p:nvPr/>
          </p:nvSpPr>
          <p:spPr bwMode="auto">
            <a:xfrm>
              <a:off x="11927873" y="8836733"/>
              <a:ext cx="694023" cy="625245"/>
            </a:xfrm>
            <a:custGeom>
              <a:avLst/>
              <a:gdLst>
                <a:gd name="T0" fmla="*/ 352 w 1217"/>
                <a:gd name="T1" fmla="*/ 1091 h 1092"/>
                <a:gd name="T2" fmla="*/ 1216 w 1217"/>
                <a:gd name="T3" fmla="*/ 331 h 1092"/>
                <a:gd name="T4" fmla="*/ 890 w 1217"/>
                <a:gd name="T5" fmla="*/ 0 h 1092"/>
                <a:gd name="T6" fmla="*/ 0 w 1217"/>
                <a:gd name="T7" fmla="*/ 517 h 1092"/>
                <a:gd name="T8" fmla="*/ 352 w 1217"/>
                <a:gd name="T9" fmla="*/ 1091 h 1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7" h="1092">
                  <a:moveTo>
                    <a:pt x="352" y="1091"/>
                  </a:moveTo>
                  <a:lnTo>
                    <a:pt x="1216" y="331"/>
                  </a:lnTo>
                  <a:lnTo>
                    <a:pt x="890" y="0"/>
                  </a:lnTo>
                  <a:lnTo>
                    <a:pt x="0" y="517"/>
                  </a:lnTo>
                  <a:lnTo>
                    <a:pt x="352" y="1091"/>
                  </a:lnTo>
                </a:path>
              </a:pathLst>
            </a:custGeom>
            <a:solidFill>
              <a:srgbClr val="FDFEFF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48"/>
            <p:cNvSpPr>
              <a:spLocks noChangeArrowheads="1"/>
            </p:cNvSpPr>
            <p:nvPr/>
          </p:nvSpPr>
          <p:spPr bwMode="auto">
            <a:xfrm>
              <a:off x="11734725" y="9288481"/>
              <a:ext cx="386295" cy="314258"/>
            </a:xfrm>
            <a:custGeom>
              <a:avLst/>
              <a:gdLst>
                <a:gd name="T0" fmla="*/ 166 w 673"/>
                <a:gd name="T1" fmla="*/ 549 h 550"/>
                <a:gd name="T2" fmla="*/ 0 w 673"/>
                <a:gd name="T3" fmla="*/ 275 h 550"/>
                <a:gd name="T4" fmla="*/ 166 w 673"/>
                <a:gd name="T5" fmla="*/ 0 h 550"/>
                <a:gd name="T6" fmla="*/ 501 w 673"/>
                <a:gd name="T7" fmla="*/ 0 h 550"/>
                <a:gd name="T8" fmla="*/ 672 w 673"/>
                <a:gd name="T9" fmla="*/ 275 h 550"/>
                <a:gd name="T10" fmla="*/ 501 w 673"/>
                <a:gd name="T11" fmla="*/ 549 h 550"/>
                <a:gd name="T12" fmla="*/ 166 w 673"/>
                <a:gd name="T13" fmla="*/ 549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3" h="550">
                  <a:moveTo>
                    <a:pt x="166" y="549"/>
                  </a:moveTo>
                  <a:lnTo>
                    <a:pt x="0" y="275"/>
                  </a:lnTo>
                  <a:lnTo>
                    <a:pt x="166" y="0"/>
                  </a:lnTo>
                  <a:lnTo>
                    <a:pt x="501" y="0"/>
                  </a:lnTo>
                  <a:lnTo>
                    <a:pt x="672" y="275"/>
                  </a:lnTo>
                  <a:lnTo>
                    <a:pt x="501" y="549"/>
                  </a:lnTo>
                  <a:lnTo>
                    <a:pt x="166" y="549"/>
                  </a:lnTo>
                </a:path>
              </a:pathLst>
            </a:custGeom>
            <a:solidFill>
              <a:srgbClr val="131313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49"/>
            <p:cNvSpPr>
              <a:spLocks noChangeArrowheads="1"/>
            </p:cNvSpPr>
            <p:nvPr/>
          </p:nvSpPr>
          <p:spPr bwMode="auto">
            <a:xfrm>
              <a:off x="11931146" y="9288481"/>
              <a:ext cx="186600" cy="314258"/>
            </a:xfrm>
            <a:custGeom>
              <a:avLst/>
              <a:gdLst>
                <a:gd name="T0" fmla="*/ 160 w 327"/>
                <a:gd name="T1" fmla="*/ 0 h 550"/>
                <a:gd name="T2" fmla="*/ 0 w 327"/>
                <a:gd name="T3" fmla="*/ 0 h 550"/>
                <a:gd name="T4" fmla="*/ 0 w 327"/>
                <a:gd name="T5" fmla="*/ 549 h 550"/>
                <a:gd name="T6" fmla="*/ 160 w 327"/>
                <a:gd name="T7" fmla="*/ 549 h 550"/>
                <a:gd name="T8" fmla="*/ 326 w 327"/>
                <a:gd name="T9" fmla="*/ 275 h 550"/>
                <a:gd name="T10" fmla="*/ 160 w 327"/>
                <a:gd name="T11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7" h="550">
                  <a:moveTo>
                    <a:pt x="160" y="0"/>
                  </a:moveTo>
                  <a:lnTo>
                    <a:pt x="0" y="0"/>
                  </a:lnTo>
                  <a:lnTo>
                    <a:pt x="0" y="549"/>
                  </a:lnTo>
                  <a:lnTo>
                    <a:pt x="160" y="549"/>
                  </a:lnTo>
                  <a:lnTo>
                    <a:pt x="326" y="275"/>
                  </a:lnTo>
                  <a:lnTo>
                    <a:pt x="160" y="0"/>
                  </a:ln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50"/>
            <p:cNvSpPr>
              <a:spLocks noChangeArrowheads="1"/>
            </p:cNvSpPr>
            <p:nvPr/>
          </p:nvSpPr>
          <p:spPr bwMode="auto">
            <a:xfrm>
              <a:off x="11744546" y="9602740"/>
              <a:ext cx="363380" cy="1604031"/>
            </a:xfrm>
            <a:custGeom>
              <a:avLst/>
              <a:gdLst>
                <a:gd name="T0" fmla="*/ 636 w 637"/>
                <a:gd name="T1" fmla="*/ 2810 h 2811"/>
                <a:gd name="T2" fmla="*/ 485 w 637"/>
                <a:gd name="T3" fmla="*/ 0 h 2811"/>
                <a:gd name="T4" fmla="*/ 150 w 637"/>
                <a:gd name="T5" fmla="*/ 0 h 2811"/>
                <a:gd name="T6" fmla="*/ 0 w 637"/>
                <a:gd name="T7" fmla="*/ 2810 h 2811"/>
                <a:gd name="T8" fmla="*/ 636 w 637"/>
                <a:gd name="T9" fmla="*/ 2810 h 2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7" h="2811">
                  <a:moveTo>
                    <a:pt x="636" y="2810"/>
                  </a:moveTo>
                  <a:lnTo>
                    <a:pt x="485" y="0"/>
                  </a:lnTo>
                  <a:lnTo>
                    <a:pt x="150" y="0"/>
                  </a:lnTo>
                  <a:lnTo>
                    <a:pt x="0" y="2810"/>
                  </a:lnTo>
                  <a:lnTo>
                    <a:pt x="636" y="2810"/>
                  </a:lnTo>
                </a:path>
              </a:pathLst>
            </a:custGeom>
            <a:solidFill>
              <a:srgbClr val="232323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51"/>
            <p:cNvSpPr>
              <a:spLocks noChangeArrowheads="1"/>
            </p:cNvSpPr>
            <p:nvPr/>
          </p:nvSpPr>
          <p:spPr bwMode="auto">
            <a:xfrm>
              <a:off x="11931146" y="9602740"/>
              <a:ext cx="176780" cy="1604031"/>
            </a:xfrm>
            <a:custGeom>
              <a:avLst/>
              <a:gdLst>
                <a:gd name="T0" fmla="*/ 0 w 312"/>
                <a:gd name="T1" fmla="*/ 2810 h 2811"/>
                <a:gd name="T2" fmla="*/ 311 w 312"/>
                <a:gd name="T3" fmla="*/ 2810 h 2811"/>
                <a:gd name="T4" fmla="*/ 160 w 312"/>
                <a:gd name="T5" fmla="*/ 0 h 2811"/>
                <a:gd name="T6" fmla="*/ 0 w 312"/>
                <a:gd name="T7" fmla="*/ 0 h 2811"/>
                <a:gd name="T8" fmla="*/ 0 w 312"/>
                <a:gd name="T9" fmla="*/ 2810 h 2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2" h="2811">
                  <a:moveTo>
                    <a:pt x="0" y="2810"/>
                  </a:moveTo>
                  <a:lnTo>
                    <a:pt x="311" y="2810"/>
                  </a:lnTo>
                  <a:lnTo>
                    <a:pt x="160" y="0"/>
                  </a:lnTo>
                  <a:lnTo>
                    <a:pt x="0" y="0"/>
                  </a:lnTo>
                  <a:lnTo>
                    <a:pt x="0" y="2810"/>
                  </a:lnTo>
                </a:path>
              </a:pathLst>
            </a:custGeom>
            <a:solidFill>
              <a:srgbClr val="131313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52"/>
            <p:cNvSpPr>
              <a:spLocks noChangeArrowheads="1"/>
            </p:cNvSpPr>
            <p:nvPr/>
          </p:nvSpPr>
          <p:spPr bwMode="auto">
            <a:xfrm>
              <a:off x="9829438" y="9013505"/>
              <a:ext cx="2098432" cy="2203086"/>
            </a:xfrm>
            <a:custGeom>
              <a:avLst/>
              <a:gdLst>
                <a:gd name="T0" fmla="*/ 3673 w 3674"/>
                <a:gd name="T1" fmla="*/ 3855 h 3856"/>
                <a:gd name="T2" fmla="*/ 3673 w 3674"/>
                <a:gd name="T3" fmla="*/ 3855 h 3856"/>
                <a:gd name="T4" fmla="*/ 3673 w 3674"/>
                <a:gd name="T5" fmla="*/ 3855 h 3856"/>
                <a:gd name="T6" fmla="*/ 3673 w 3674"/>
                <a:gd name="T7" fmla="*/ 3757 h 3856"/>
                <a:gd name="T8" fmla="*/ 3673 w 3674"/>
                <a:gd name="T9" fmla="*/ 3767 h 3856"/>
                <a:gd name="T10" fmla="*/ 2473 w 3674"/>
                <a:gd name="T11" fmla="*/ 11 h 3856"/>
                <a:gd name="T12" fmla="*/ 2452 w 3674"/>
                <a:gd name="T13" fmla="*/ 0 h 3856"/>
                <a:gd name="T14" fmla="*/ 2447 w 3674"/>
                <a:gd name="T15" fmla="*/ 0 h 3856"/>
                <a:gd name="T16" fmla="*/ 1831 w 3674"/>
                <a:gd name="T17" fmla="*/ 156 h 3856"/>
                <a:gd name="T18" fmla="*/ 1180 w 3674"/>
                <a:gd name="T19" fmla="*/ 316 h 3856"/>
                <a:gd name="T20" fmla="*/ 341 w 3674"/>
                <a:gd name="T21" fmla="*/ 1020 h 3856"/>
                <a:gd name="T22" fmla="*/ 0 w 3674"/>
                <a:gd name="T23" fmla="*/ 3855 h 3856"/>
                <a:gd name="T24" fmla="*/ 3673 w 3674"/>
                <a:gd name="T25" fmla="*/ 3855 h 3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74" h="3856">
                  <a:moveTo>
                    <a:pt x="3673" y="3855"/>
                  </a:moveTo>
                  <a:lnTo>
                    <a:pt x="3673" y="3855"/>
                  </a:lnTo>
                  <a:lnTo>
                    <a:pt x="3673" y="3855"/>
                  </a:lnTo>
                  <a:cubicBezTo>
                    <a:pt x="3673" y="3757"/>
                    <a:pt x="3673" y="3757"/>
                    <a:pt x="3673" y="3757"/>
                  </a:cubicBezTo>
                  <a:cubicBezTo>
                    <a:pt x="3673" y="3767"/>
                    <a:pt x="3673" y="3767"/>
                    <a:pt x="3673" y="3767"/>
                  </a:cubicBezTo>
                  <a:cubicBezTo>
                    <a:pt x="2473" y="11"/>
                    <a:pt x="2473" y="11"/>
                    <a:pt x="2473" y="11"/>
                  </a:cubicBezTo>
                  <a:cubicBezTo>
                    <a:pt x="2468" y="6"/>
                    <a:pt x="2462" y="0"/>
                    <a:pt x="2452" y="0"/>
                  </a:cubicBezTo>
                  <a:cubicBezTo>
                    <a:pt x="2452" y="0"/>
                    <a:pt x="2452" y="0"/>
                    <a:pt x="2447" y="0"/>
                  </a:cubicBezTo>
                  <a:cubicBezTo>
                    <a:pt x="2281" y="42"/>
                    <a:pt x="2054" y="98"/>
                    <a:pt x="1831" y="156"/>
                  </a:cubicBezTo>
                  <a:cubicBezTo>
                    <a:pt x="1562" y="223"/>
                    <a:pt x="1309" y="285"/>
                    <a:pt x="1180" y="316"/>
                  </a:cubicBezTo>
                  <a:cubicBezTo>
                    <a:pt x="729" y="419"/>
                    <a:pt x="372" y="725"/>
                    <a:pt x="341" y="1020"/>
                  </a:cubicBezTo>
                  <a:cubicBezTo>
                    <a:pt x="0" y="3855"/>
                    <a:pt x="0" y="3855"/>
                    <a:pt x="0" y="3855"/>
                  </a:cubicBezTo>
                  <a:lnTo>
                    <a:pt x="3673" y="38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53"/>
            <p:cNvSpPr>
              <a:spLocks noChangeArrowheads="1"/>
            </p:cNvSpPr>
            <p:nvPr/>
          </p:nvSpPr>
          <p:spPr bwMode="auto">
            <a:xfrm>
              <a:off x="11931146" y="9013505"/>
              <a:ext cx="2095159" cy="2203086"/>
            </a:xfrm>
            <a:custGeom>
              <a:avLst/>
              <a:gdLst>
                <a:gd name="T0" fmla="*/ 3663 w 3664"/>
                <a:gd name="T1" fmla="*/ 3855 h 3856"/>
                <a:gd name="T2" fmla="*/ 3663 w 3664"/>
                <a:gd name="T3" fmla="*/ 3855 h 3856"/>
                <a:gd name="T4" fmla="*/ 3321 w 3664"/>
                <a:gd name="T5" fmla="*/ 1024 h 3856"/>
                <a:gd name="T6" fmla="*/ 2483 w 3664"/>
                <a:gd name="T7" fmla="*/ 316 h 3856"/>
                <a:gd name="T8" fmla="*/ 1211 w 3664"/>
                <a:gd name="T9" fmla="*/ 0 h 3856"/>
                <a:gd name="T10" fmla="*/ 1205 w 3664"/>
                <a:gd name="T11" fmla="*/ 0 h 3856"/>
                <a:gd name="T12" fmla="*/ 1190 w 3664"/>
                <a:gd name="T13" fmla="*/ 11 h 3856"/>
                <a:gd name="T14" fmla="*/ 0 w 3664"/>
                <a:gd name="T15" fmla="*/ 3736 h 3856"/>
                <a:gd name="T16" fmla="*/ 0 w 3664"/>
                <a:gd name="T17" fmla="*/ 3855 h 3856"/>
                <a:gd name="T18" fmla="*/ 0 w 3664"/>
                <a:gd name="T19" fmla="*/ 3855 h 3856"/>
                <a:gd name="T20" fmla="*/ 3663 w 3664"/>
                <a:gd name="T21" fmla="*/ 3855 h 3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64" h="3856">
                  <a:moveTo>
                    <a:pt x="3663" y="3855"/>
                  </a:moveTo>
                  <a:lnTo>
                    <a:pt x="3663" y="3855"/>
                  </a:lnTo>
                  <a:cubicBezTo>
                    <a:pt x="3321" y="1024"/>
                    <a:pt x="3321" y="1024"/>
                    <a:pt x="3321" y="1024"/>
                  </a:cubicBezTo>
                  <a:cubicBezTo>
                    <a:pt x="3290" y="725"/>
                    <a:pt x="2933" y="419"/>
                    <a:pt x="2483" y="316"/>
                  </a:cubicBezTo>
                  <a:cubicBezTo>
                    <a:pt x="2250" y="259"/>
                    <a:pt x="1221" y="0"/>
                    <a:pt x="1211" y="0"/>
                  </a:cubicBezTo>
                  <a:cubicBezTo>
                    <a:pt x="1211" y="0"/>
                    <a:pt x="1211" y="0"/>
                    <a:pt x="1205" y="0"/>
                  </a:cubicBezTo>
                  <a:cubicBezTo>
                    <a:pt x="1200" y="0"/>
                    <a:pt x="1190" y="6"/>
                    <a:pt x="1190" y="11"/>
                  </a:cubicBezTo>
                  <a:cubicBezTo>
                    <a:pt x="0" y="3736"/>
                    <a:pt x="0" y="3736"/>
                    <a:pt x="0" y="3736"/>
                  </a:cubicBezTo>
                  <a:cubicBezTo>
                    <a:pt x="0" y="3855"/>
                    <a:pt x="0" y="3855"/>
                    <a:pt x="0" y="3855"/>
                  </a:cubicBezTo>
                  <a:lnTo>
                    <a:pt x="0" y="3855"/>
                  </a:lnTo>
                  <a:lnTo>
                    <a:pt x="3663" y="38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grpSp>
          <p:nvGrpSpPr>
            <p:cNvPr id="22" name="Group 94"/>
            <p:cNvGrpSpPr/>
            <p:nvPr/>
          </p:nvGrpSpPr>
          <p:grpSpPr>
            <a:xfrm>
              <a:off x="10991597" y="9013505"/>
              <a:ext cx="1866003" cy="2203086"/>
              <a:chOff x="11003802" y="9090394"/>
              <a:chExt cx="2412373" cy="2848155"/>
            </a:xfrm>
            <a:solidFill>
              <a:schemeClr val="tx2"/>
            </a:solidFill>
          </p:grpSpPr>
          <p:sp>
            <p:nvSpPr>
              <p:cNvPr id="47" name="Freeform 54"/>
              <p:cNvSpPr>
                <a:spLocks noChangeArrowheads="1"/>
              </p:cNvSpPr>
              <p:nvPr/>
            </p:nvSpPr>
            <p:spPr bwMode="auto">
              <a:xfrm>
                <a:off x="11003802" y="9090394"/>
                <a:ext cx="1210419" cy="2848155"/>
              </a:xfrm>
              <a:custGeom>
                <a:avLst/>
                <a:gdLst>
                  <a:gd name="T0" fmla="*/ 1640 w 1641"/>
                  <a:gd name="T1" fmla="*/ 3767 h 3856"/>
                  <a:gd name="T2" fmla="*/ 1640 w 1641"/>
                  <a:gd name="T3" fmla="*/ 3767 h 3856"/>
                  <a:gd name="T4" fmla="*/ 440 w 1641"/>
                  <a:gd name="T5" fmla="*/ 11 h 3856"/>
                  <a:gd name="T6" fmla="*/ 419 w 1641"/>
                  <a:gd name="T7" fmla="*/ 0 h 3856"/>
                  <a:gd name="T8" fmla="*/ 414 w 1641"/>
                  <a:gd name="T9" fmla="*/ 0 h 3856"/>
                  <a:gd name="T10" fmla="*/ 83 w 1641"/>
                  <a:gd name="T11" fmla="*/ 83 h 3856"/>
                  <a:gd name="T12" fmla="*/ 0 w 1641"/>
                  <a:gd name="T13" fmla="*/ 658 h 3856"/>
                  <a:gd name="T14" fmla="*/ 275 w 1641"/>
                  <a:gd name="T15" fmla="*/ 932 h 3856"/>
                  <a:gd name="T16" fmla="*/ 57 w 1641"/>
                  <a:gd name="T17" fmla="*/ 1149 h 3856"/>
                  <a:gd name="T18" fmla="*/ 1262 w 1641"/>
                  <a:gd name="T19" fmla="*/ 3855 h 3856"/>
                  <a:gd name="T20" fmla="*/ 1640 w 1641"/>
                  <a:gd name="T21" fmla="*/ 3855 h 3856"/>
                  <a:gd name="T22" fmla="*/ 1640 w 1641"/>
                  <a:gd name="T23" fmla="*/ 3767 h 3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1" h="3856">
                    <a:moveTo>
                      <a:pt x="1640" y="3767"/>
                    </a:moveTo>
                    <a:lnTo>
                      <a:pt x="1640" y="3767"/>
                    </a:lnTo>
                    <a:cubicBezTo>
                      <a:pt x="440" y="11"/>
                      <a:pt x="440" y="11"/>
                      <a:pt x="440" y="11"/>
                    </a:cubicBezTo>
                    <a:cubicBezTo>
                      <a:pt x="435" y="6"/>
                      <a:pt x="429" y="0"/>
                      <a:pt x="419" y="0"/>
                    </a:cubicBezTo>
                    <a:cubicBezTo>
                      <a:pt x="419" y="0"/>
                      <a:pt x="419" y="0"/>
                      <a:pt x="414" y="0"/>
                    </a:cubicBezTo>
                    <a:cubicBezTo>
                      <a:pt x="321" y="21"/>
                      <a:pt x="207" y="52"/>
                      <a:pt x="83" y="83"/>
                    </a:cubicBezTo>
                    <a:cubicBezTo>
                      <a:pt x="0" y="658"/>
                      <a:pt x="0" y="658"/>
                      <a:pt x="0" y="658"/>
                    </a:cubicBezTo>
                    <a:cubicBezTo>
                      <a:pt x="275" y="932"/>
                      <a:pt x="275" y="932"/>
                      <a:pt x="275" y="932"/>
                    </a:cubicBezTo>
                    <a:cubicBezTo>
                      <a:pt x="57" y="1149"/>
                      <a:pt x="57" y="1149"/>
                      <a:pt x="57" y="1149"/>
                    </a:cubicBezTo>
                    <a:cubicBezTo>
                      <a:pt x="1262" y="3855"/>
                      <a:pt x="1262" y="3855"/>
                      <a:pt x="1262" y="3855"/>
                    </a:cubicBezTo>
                    <a:cubicBezTo>
                      <a:pt x="1640" y="3855"/>
                      <a:pt x="1640" y="3855"/>
                      <a:pt x="1640" y="3855"/>
                    </a:cubicBezTo>
                    <a:lnTo>
                      <a:pt x="1640" y="3767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lnSpc>
                    <a:spcPts val="1500"/>
                  </a:lnSpc>
                  <a:defRPr/>
                </a:pPr>
                <a:endParaRPr lang="en-US" sz="1200" dirty="0">
                  <a:solidFill>
                    <a:prstClr val="black"/>
                  </a:solidFill>
                  <a:latin typeface="Calibri Light" panose="020F03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Freeform 55"/>
              <p:cNvSpPr>
                <a:spLocks noChangeArrowheads="1"/>
              </p:cNvSpPr>
              <p:nvPr/>
            </p:nvSpPr>
            <p:spPr bwMode="auto">
              <a:xfrm>
                <a:off x="12214221" y="9090394"/>
                <a:ext cx="1201954" cy="2848155"/>
              </a:xfrm>
              <a:custGeom>
                <a:avLst/>
                <a:gdLst>
                  <a:gd name="T0" fmla="*/ 1351 w 1625"/>
                  <a:gd name="T1" fmla="*/ 932 h 3856"/>
                  <a:gd name="T2" fmla="*/ 1351 w 1625"/>
                  <a:gd name="T3" fmla="*/ 932 h 3856"/>
                  <a:gd name="T4" fmla="*/ 1624 w 1625"/>
                  <a:gd name="T5" fmla="*/ 658 h 3856"/>
                  <a:gd name="T6" fmla="*/ 1542 w 1625"/>
                  <a:gd name="T7" fmla="*/ 78 h 3856"/>
                  <a:gd name="T8" fmla="*/ 1222 w 1625"/>
                  <a:gd name="T9" fmla="*/ 0 h 3856"/>
                  <a:gd name="T10" fmla="*/ 1216 w 1625"/>
                  <a:gd name="T11" fmla="*/ 0 h 3856"/>
                  <a:gd name="T12" fmla="*/ 1201 w 1625"/>
                  <a:gd name="T13" fmla="*/ 16 h 3856"/>
                  <a:gd name="T14" fmla="*/ 0 w 1625"/>
                  <a:gd name="T15" fmla="*/ 3767 h 3856"/>
                  <a:gd name="T16" fmla="*/ 0 w 1625"/>
                  <a:gd name="T17" fmla="*/ 3855 h 3856"/>
                  <a:gd name="T18" fmla="*/ 378 w 1625"/>
                  <a:gd name="T19" fmla="*/ 3855 h 3856"/>
                  <a:gd name="T20" fmla="*/ 1578 w 1625"/>
                  <a:gd name="T21" fmla="*/ 1159 h 3856"/>
                  <a:gd name="T22" fmla="*/ 1351 w 1625"/>
                  <a:gd name="T23" fmla="*/ 932 h 3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25" h="3856">
                    <a:moveTo>
                      <a:pt x="1351" y="932"/>
                    </a:moveTo>
                    <a:lnTo>
                      <a:pt x="1351" y="932"/>
                    </a:lnTo>
                    <a:cubicBezTo>
                      <a:pt x="1624" y="658"/>
                      <a:pt x="1624" y="658"/>
                      <a:pt x="1624" y="658"/>
                    </a:cubicBezTo>
                    <a:cubicBezTo>
                      <a:pt x="1542" y="78"/>
                      <a:pt x="1542" y="78"/>
                      <a:pt x="1542" y="78"/>
                    </a:cubicBezTo>
                    <a:cubicBezTo>
                      <a:pt x="1361" y="31"/>
                      <a:pt x="1226" y="0"/>
                      <a:pt x="1222" y="0"/>
                    </a:cubicBezTo>
                    <a:cubicBezTo>
                      <a:pt x="1222" y="0"/>
                      <a:pt x="1222" y="0"/>
                      <a:pt x="1216" y="0"/>
                    </a:cubicBezTo>
                    <a:cubicBezTo>
                      <a:pt x="1211" y="0"/>
                      <a:pt x="1201" y="6"/>
                      <a:pt x="1201" y="16"/>
                    </a:cubicBezTo>
                    <a:cubicBezTo>
                      <a:pt x="0" y="3767"/>
                      <a:pt x="0" y="3767"/>
                      <a:pt x="0" y="3767"/>
                    </a:cubicBezTo>
                    <a:cubicBezTo>
                      <a:pt x="0" y="3855"/>
                      <a:pt x="0" y="3855"/>
                      <a:pt x="0" y="3855"/>
                    </a:cubicBezTo>
                    <a:cubicBezTo>
                      <a:pt x="378" y="3855"/>
                      <a:pt x="378" y="3855"/>
                      <a:pt x="378" y="3855"/>
                    </a:cubicBezTo>
                    <a:cubicBezTo>
                      <a:pt x="1578" y="1159"/>
                      <a:pt x="1578" y="1159"/>
                      <a:pt x="1578" y="1159"/>
                    </a:cubicBezTo>
                    <a:lnTo>
                      <a:pt x="1351" y="932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lnSpc>
                    <a:spcPts val="1500"/>
                  </a:lnSpc>
                  <a:defRPr/>
                </a:pPr>
                <a:endParaRPr lang="en-US" sz="1200" dirty="0">
                  <a:solidFill>
                    <a:prstClr val="black"/>
                  </a:solidFill>
                  <a:latin typeface="Calibri Light" panose="020F0302020204030204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3" name="Freeform 56"/>
            <p:cNvSpPr>
              <a:spLocks noChangeArrowheads="1"/>
            </p:cNvSpPr>
            <p:nvPr/>
          </p:nvSpPr>
          <p:spPr bwMode="auto">
            <a:xfrm>
              <a:off x="10523461" y="10489867"/>
              <a:ext cx="294633" cy="726724"/>
            </a:xfrm>
            <a:custGeom>
              <a:avLst/>
              <a:gdLst>
                <a:gd name="T0" fmla="*/ 99 w 514"/>
                <a:gd name="T1" fmla="*/ 1273 h 1274"/>
                <a:gd name="T2" fmla="*/ 0 w 514"/>
                <a:gd name="T3" fmla="*/ 0 h 1274"/>
                <a:gd name="T4" fmla="*/ 513 w 514"/>
                <a:gd name="T5" fmla="*/ 1273 h 1274"/>
                <a:gd name="T6" fmla="*/ 99 w 514"/>
                <a:gd name="T7" fmla="*/ 1273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4" h="1274">
                  <a:moveTo>
                    <a:pt x="99" y="1273"/>
                  </a:moveTo>
                  <a:lnTo>
                    <a:pt x="0" y="0"/>
                  </a:lnTo>
                  <a:lnTo>
                    <a:pt x="513" y="1273"/>
                  </a:lnTo>
                  <a:lnTo>
                    <a:pt x="99" y="1273"/>
                  </a:lnTo>
                </a:path>
              </a:pathLst>
            </a:custGeom>
            <a:solidFill>
              <a:srgbClr val="131313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57"/>
            <p:cNvSpPr>
              <a:spLocks noChangeArrowheads="1"/>
            </p:cNvSpPr>
            <p:nvPr/>
          </p:nvSpPr>
          <p:spPr bwMode="auto">
            <a:xfrm>
              <a:off x="13004916" y="10489867"/>
              <a:ext cx="297905" cy="726724"/>
            </a:xfrm>
            <a:custGeom>
              <a:avLst/>
              <a:gdLst>
                <a:gd name="T0" fmla="*/ 420 w 519"/>
                <a:gd name="T1" fmla="*/ 1273 h 1274"/>
                <a:gd name="T2" fmla="*/ 518 w 519"/>
                <a:gd name="T3" fmla="*/ 0 h 1274"/>
                <a:gd name="T4" fmla="*/ 0 w 519"/>
                <a:gd name="T5" fmla="*/ 1273 h 1274"/>
                <a:gd name="T6" fmla="*/ 420 w 519"/>
                <a:gd name="T7" fmla="*/ 1273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9" h="1274">
                  <a:moveTo>
                    <a:pt x="420" y="1273"/>
                  </a:moveTo>
                  <a:lnTo>
                    <a:pt x="518" y="0"/>
                  </a:lnTo>
                  <a:lnTo>
                    <a:pt x="0" y="1273"/>
                  </a:lnTo>
                  <a:lnTo>
                    <a:pt x="420" y="1273"/>
                  </a:ln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58"/>
            <p:cNvSpPr>
              <a:spLocks noChangeArrowheads="1"/>
            </p:cNvSpPr>
            <p:nvPr/>
          </p:nvSpPr>
          <p:spPr bwMode="auto">
            <a:xfrm>
              <a:off x="12428747" y="10696099"/>
              <a:ext cx="697295" cy="121122"/>
            </a:xfrm>
            <a:custGeom>
              <a:avLst/>
              <a:gdLst>
                <a:gd name="T0" fmla="*/ 1221 w 1222"/>
                <a:gd name="T1" fmla="*/ 207 h 208"/>
                <a:gd name="T2" fmla="*/ 0 w 1222"/>
                <a:gd name="T3" fmla="*/ 207 h 208"/>
                <a:gd name="T4" fmla="*/ 0 w 1222"/>
                <a:gd name="T5" fmla="*/ 0 h 208"/>
                <a:gd name="T6" fmla="*/ 1221 w 1222"/>
                <a:gd name="T7" fmla="*/ 0 h 208"/>
                <a:gd name="T8" fmla="*/ 1221 w 1222"/>
                <a:gd name="T9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2" h="208">
                  <a:moveTo>
                    <a:pt x="1221" y="207"/>
                  </a:moveTo>
                  <a:lnTo>
                    <a:pt x="0" y="207"/>
                  </a:lnTo>
                  <a:lnTo>
                    <a:pt x="0" y="0"/>
                  </a:lnTo>
                  <a:lnTo>
                    <a:pt x="1221" y="0"/>
                  </a:lnTo>
                  <a:lnTo>
                    <a:pt x="1221" y="207"/>
                  </a:ln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59"/>
            <p:cNvSpPr>
              <a:spLocks noChangeArrowheads="1"/>
            </p:cNvSpPr>
            <p:nvPr/>
          </p:nvSpPr>
          <p:spPr bwMode="auto">
            <a:xfrm>
              <a:off x="11417176" y="8836733"/>
              <a:ext cx="1018118" cy="294618"/>
            </a:xfrm>
            <a:custGeom>
              <a:avLst/>
              <a:gdLst>
                <a:gd name="T0" fmla="*/ 890 w 1781"/>
                <a:gd name="T1" fmla="*/ 517 h 518"/>
                <a:gd name="T2" fmla="*/ 0 w 1781"/>
                <a:gd name="T3" fmla="*/ 0 h 518"/>
                <a:gd name="T4" fmla="*/ 1780 w 1781"/>
                <a:gd name="T5" fmla="*/ 0 h 518"/>
                <a:gd name="T6" fmla="*/ 890 w 1781"/>
                <a:gd name="T7" fmla="*/ 517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81" h="518">
                  <a:moveTo>
                    <a:pt x="890" y="517"/>
                  </a:moveTo>
                  <a:lnTo>
                    <a:pt x="0" y="0"/>
                  </a:lnTo>
                  <a:lnTo>
                    <a:pt x="1780" y="0"/>
                  </a:lnTo>
                  <a:lnTo>
                    <a:pt x="890" y="517"/>
                  </a:lnTo>
                </a:path>
              </a:pathLst>
            </a:custGeom>
            <a:solidFill>
              <a:srgbClr val="B3B3B3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60"/>
            <p:cNvSpPr>
              <a:spLocks noChangeArrowheads="1"/>
            </p:cNvSpPr>
            <p:nvPr/>
          </p:nvSpPr>
          <p:spPr bwMode="auto">
            <a:xfrm>
              <a:off x="11034156" y="6519074"/>
              <a:ext cx="1793981" cy="2186718"/>
            </a:xfrm>
            <a:custGeom>
              <a:avLst/>
              <a:gdLst>
                <a:gd name="T0" fmla="*/ 2950 w 3142"/>
                <a:gd name="T1" fmla="*/ 1748 h 3829"/>
                <a:gd name="T2" fmla="*/ 2950 w 3142"/>
                <a:gd name="T3" fmla="*/ 1748 h 3829"/>
                <a:gd name="T4" fmla="*/ 1568 w 3142"/>
                <a:gd name="T5" fmla="*/ 0 h 3829"/>
                <a:gd name="T6" fmla="*/ 192 w 3142"/>
                <a:gd name="T7" fmla="*/ 1748 h 3829"/>
                <a:gd name="T8" fmla="*/ 560 w 3142"/>
                <a:gd name="T9" fmla="*/ 2437 h 3829"/>
                <a:gd name="T10" fmla="*/ 1191 w 3142"/>
                <a:gd name="T11" fmla="*/ 3823 h 3829"/>
                <a:gd name="T12" fmla="*/ 1951 w 3142"/>
                <a:gd name="T13" fmla="*/ 3828 h 3829"/>
                <a:gd name="T14" fmla="*/ 2531 w 3142"/>
                <a:gd name="T15" fmla="*/ 2488 h 3829"/>
                <a:gd name="T16" fmla="*/ 2950 w 3142"/>
                <a:gd name="T17" fmla="*/ 1748 h 3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42" h="3829">
                  <a:moveTo>
                    <a:pt x="2950" y="1748"/>
                  </a:moveTo>
                  <a:lnTo>
                    <a:pt x="2950" y="1748"/>
                  </a:lnTo>
                  <a:cubicBezTo>
                    <a:pt x="3141" y="890"/>
                    <a:pt x="2546" y="0"/>
                    <a:pt x="1568" y="0"/>
                  </a:cubicBezTo>
                  <a:cubicBezTo>
                    <a:pt x="596" y="0"/>
                    <a:pt x="0" y="890"/>
                    <a:pt x="192" y="1748"/>
                  </a:cubicBezTo>
                  <a:cubicBezTo>
                    <a:pt x="249" y="2023"/>
                    <a:pt x="389" y="2256"/>
                    <a:pt x="560" y="2437"/>
                  </a:cubicBezTo>
                  <a:cubicBezTo>
                    <a:pt x="1077" y="2980"/>
                    <a:pt x="1191" y="3823"/>
                    <a:pt x="1191" y="3823"/>
                  </a:cubicBezTo>
                  <a:cubicBezTo>
                    <a:pt x="1951" y="3828"/>
                    <a:pt x="1951" y="3828"/>
                    <a:pt x="1951" y="3828"/>
                  </a:cubicBezTo>
                  <a:cubicBezTo>
                    <a:pt x="1951" y="3828"/>
                    <a:pt x="1982" y="3057"/>
                    <a:pt x="2531" y="2488"/>
                  </a:cubicBezTo>
                  <a:cubicBezTo>
                    <a:pt x="2717" y="2291"/>
                    <a:pt x="2883" y="2048"/>
                    <a:pt x="2950" y="1748"/>
                  </a:cubicBezTo>
                </a:path>
              </a:pathLst>
            </a:custGeom>
            <a:solidFill>
              <a:srgbClr val="FDB81C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61"/>
            <p:cNvSpPr>
              <a:spLocks noChangeArrowheads="1"/>
            </p:cNvSpPr>
            <p:nvPr/>
          </p:nvSpPr>
          <p:spPr bwMode="auto">
            <a:xfrm>
              <a:off x="11034156" y="6519074"/>
              <a:ext cx="896990" cy="2186718"/>
            </a:xfrm>
            <a:custGeom>
              <a:avLst/>
              <a:gdLst>
                <a:gd name="T0" fmla="*/ 1568 w 1569"/>
                <a:gd name="T1" fmla="*/ 0 h 3824"/>
                <a:gd name="T2" fmla="*/ 1568 w 1569"/>
                <a:gd name="T3" fmla="*/ 0 h 3824"/>
                <a:gd name="T4" fmla="*/ 192 w 1569"/>
                <a:gd name="T5" fmla="*/ 1748 h 3824"/>
                <a:gd name="T6" fmla="*/ 560 w 1569"/>
                <a:gd name="T7" fmla="*/ 2437 h 3824"/>
                <a:gd name="T8" fmla="*/ 1191 w 1569"/>
                <a:gd name="T9" fmla="*/ 3823 h 3824"/>
                <a:gd name="T10" fmla="*/ 1568 w 1569"/>
                <a:gd name="T11" fmla="*/ 3823 h 3824"/>
                <a:gd name="T12" fmla="*/ 1568 w 1569"/>
                <a:gd name="T13" fmla="*/ 0 h 3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9" h="3824">
                  <a:moveTo>
                    <a:pt x="1568" y="0"/>
                  </a:moveTo>
                  <a:lnTo>
                    <a:pt x="1568" y="0"/>
                  </a:lnTo>
                  <a:cubicBezTo>
                    <a:pt x="596" y="0"/>
                    <a:pt x="0" y="890"/>
                    <a:pt x="192" y="1748"/>
                  </a:cubicBezTo>
                  <a:cubicBezTo>
                    <a:pt x="249" y="2023"/>
                    <a:pt x="389" y="2256"/>
                    <a:pt x="560" y="2437"/>
                  </a:cubicBezTo>
                  <a:cubicBezTo>
                    <a:pt x="1082" y="2980"/>
                    <a:pt x="1191" y="3823"/>
                    <a:pt x="1191" y="3823"/>
                  </a:cubicBezTo>
                  <a:cubicBezTo>
                    <a:pt x="1568" y="3823"/>
                    <a:pt x="1568" y="3823"/>
                    <a:pt x="1568" y="3823"/>
                  </a:cubicBezTo>
                  <a:lnTo>
                    <a:pt x="1568" y="0"/>
                  </a:lnTo>
                </a:path>
              </a:pathLst>
            </a:custGeom>
            <a:solidFill>
              <a:srgbClr val="FEDE3B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62"/>
            <p:cNvSpPr>
              <a:spLocks noChangeArrowheads="1"/>
            </p:cNvSpPr>
            <p:nvPr/>
          </p:nvSpPr>
          <p:spPr bwMode="auto">
            <a:xfrm>
              <a:off x="11263315" y="6672931"/>
              <a:ext cx="1338938" cy="654705"/>
            </a:xfrm>
            <a:custGeom>
              <a:avLst/>
              <a:gdLst>
                <a:gd name="T0" fmla="*/ 201 w 2345"/>
                <a:gd name="T1" fmla="*/ 958 h 1145"/>
                <a:gd name="T2" fmla="*/ 201 w 2345"/>
                <a:gd name="T3" fmla="*/ 958 h 1145"/>
                <a:gd name="T4" fmla="*/ 1169 w 2345"/>
                <a:gd name="T5" fmla="*/ 606 h 1145"/>
                <a:gd name="T6" fmla="*/ 2142 w 2345"/>
                <a:gd name="T7" fmla="*/ 958 h 1145"/>
                <a:gd name="T8" fmla="*/ 2292 w 2345"/>
                <a:gd name="T9" fmla="*/ 1144 h 1145"/>
                <a:gd name="T10" fmla="*/ 2054 w 2345"/>
                <a:gd name="T11" fmla="*/ 352 h 1145"/>
                <a:gd name="T12" fmla="*/ 1169 w 2345"/>
                <a:gd name="T13" fmla="*/ 0 h 1145"/>
                <a:gd name="T14" fmla="*/ 290 w 2345"/>
                <a:gd name="T15" fmla="*/ 352 h 1145"/>
                <a:gd name="T16" fmla="*/ 51 w 2345"/>
                <a:gd name="T17" fmla="*/ 1144 h 1145"/>
                <a:gd name="T18" fmla="*/ 201 w 2345"/>
                <a:gd name="T19" fmla="*/ 958 h 1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45" h="1145">
                  <a:moveTo>
                    <a:pt x="201" y="958"/>
                  </a:moveTo>
                  <a:lnTo>
                    <a:pt x="201" y="958"/>
                  </a:lnTo>
                  <a:cubicBezTo>
                    <a:pt x="434" y="730"/>
                    <a:pt x="781" y="606"/>
                    <a:pt x="1169" y="606"/>
                  </a:cubicBezTo>
                  <a:cubicBezTo>
                    <a:pt x="1562" y="606"/>
                    <a:pt x="1904" y="730"/>
                    <a:pt x="2142" y="958"/>
                  </a:cubicBezTo>
                  <a:cubicBezTo>
                    <a:pt x="2199" y="1015"/>
                    <a:pt x="2251" y="1076"/>
                    <a:pt x="2292" y="1144"/>
                  </a:cubicBezTo>
                  <a:cubicBezTo>
                    <a:pt x="2344" y="864"/>
                    <a:pt x="2255" y="575"/>
                    <a:pt x="2054" y="352"/>
                  </a:cubicBezTo>
                  <a:cubicBezTo>
                    <a:pt x="1837" y="125"/>
                    <a:pt x="1526" y="0"/>
                    <a:pt x="1169" y="0"/>
                  </a:cubicBezTo>
                  <a:cubicBezTo>
                    <a:pt x="817" y="0"/>
                    <a:pt x="502" y="125"/>
                    <a:pt x="290" y="352"/>
                  </a:cubicBezTo>
                  <a:cubicBezTo>
                    <a:pt x="88" y="570"/>
                    <a:pt x="0" y="864"/>
                    <a:pt x="51" y="1144"/>
                  </a:cubicBezTo>
                  <a:cubicBezTo>
                    <a:pt x="93" y="1076"/>
                    <a:pt x="145" y="1015"/>
                    <a:pt x="201" y="958"/>
                  </a:cubicBezTo>
                </a:path>
              </a:pathLst>
            </a:custGeom>
            <a:solidFill>
              <a:srgbClr val="FEDE3B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63"/>
            <p:cNvSpPr>
              <a:spLocks noChangeArrowheads="1"/>
            </p:cNvSpPr>
            <p:nvPr/>
          </p:nvSpPr>
          <p:spPr bwMode="auto">
            <a:xfrm>
              <a:off x="11263315" y="6672931"/>
              <a:ext cx="667831" cy="654705"/>
            </a:xfrm>
            <a:custGeom>
              <a:avLst/>
              <a:gdLst>
                <a:gd name="T0" fmla="*/ 1169 w 1170"/>
                <a:gd name="T1" fmla="*/ 0 h 1145"/>
                <a:gd name="T2" fmla="*/ 1169 w 1170"/>
                <a:gd name="T3" fmla="*/ 0 h 1145"/>
                <a:gd name="T4" fmla="*/ 290 w 1170"/>
                <a:gd name="T5" fmla="*/ 358 h 1145"/>
                <a:gd name="T6" fmla="*/ 51 w 1170"/>
                <a:gd name="T7" fmla="*/ 1144 h 1145"/>
                <a:gd name="T8" fmla="*/ 201 w 1170"/>
                <a:gd name="T9" fmla="*/ 958 h 1145"/>
                <a:gd name="T10" fmla="*/ 1169 w 1170"/>
                <a:gd name="T11" fmla="*/ 606 h 1145"/>
                <a:gd name="T12" fmla="*/ 1169 w 1170"/>
                <a:gd name="T13" fmla="*/ 0 h 1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0" h="1145">
                  <a:moveTo>
                    <a:pt x="1169" y="0"/>
                  </a:moveTo>
                  <a:lnTo>
                    <a:pt x="1169" y="0"/>
                  </a:lnTo>
                  <a:cubicBezTo>
                    <a:pt x="812" y="0"/>
                    <a:pt x="502" y="129"/>
                    <a:pt x="290" y="358"/>
                  </a:cubicBezTo>
                  <a:cubicBezTo>
                    <a:pt x="88" y="575"/>
                    <a:pt x="0" y="864"/>
                    <a:pt x="51" y="1144"/>
                  </a:cubicBezTo>
                  <a:cubicBezTo>
                    <a:pt x="93" y="1076"/>
                    <a:pt x="140" y="1015"/>
                    <a:pt x="201" y="958"/>
                  </a:cubicBezTo>
                  <a:cubicBezTo>
                    <a:pt x="434" y="735"/>
                    <a:pt x="776" y="606"/>
                    <a:pt x="1169" y="606"/>
                  </a:cubicBezTo>
                  <a:lnTo>
                    <a:pt x="1169" y="0"/>
                  </a:lnTo>
                </a:path>
              </a:pathLst>
            </a:custGeom>
            <a:solidFill>
              <a:srgbClr val="F8F0B2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64"/>
            <p:cNvSpPr>
              <a:spLocks noChangeArrowheads="1"/>
            </p:cNvSpPr>
            <p:nvPr/>
          </p:nvSpPr>
          <p:spPr bwMode="auto">
            <a:xfrm>
              <a:off x="11384439" y="7334184"/>
              <a:ext cx="1096686" cy="1371608"/>
            </a:xfrm>
            <a:custGeom>
              <a:avLst/>
              <a:gdLst>
                <a:gd name="T0" fmla="*/ 709 w 1921"/>
                <a:gd name="T1" fmla="*/ 2396 h 2397"/>
                <a:gd name="T2" fmla="*/ 709 w 1921"/>
                <a:gd name="T3" fmla="*/ 2396 h 2397"/>
                <a:gd name="T4" fmla="*/ 1196 w 1921"/>
                <a:gd name="T5" fmla="*/ 2396 h 2397"/>
                <a:gd name="T6" fmla="*/ 1273 w 1921"/>
                <a:gd name="T7" fmla="*/ 1977 h 2397"/>
                <a:gd name="T8" fmla="*/ 1718 w 1921"/>
                <a:gd name="T9" fmla="*/ 668 h 2397"/>
                <a:gd name="T10" fmla="*/ 1904 w 1921"/>
                <a:gd name="T11" fmla="*/ 280 h 2397"/>
                <a:gd name="T12" fmla="*/ 1200 w 1921"/>
                <a:gd name="T13" fmla="*/ 0 h 2397"/>
                <a:gd name="T14" fmla="*/ 957 w 1921"/>
                <a:gd name="T15" fmla="*/ 6 h 2397"/>
                <a:gd name="T16" fmla="*/ 719 w 1921"/>
                <a:gd name="T17" fmla="*/ 0 h 2397"/>
                <a:gd name="T18" fmla="*/ 16 w 1921"/>
                <a:gd name="T19" fmla="*/ 280 h 2397"/>
                <a:gd name="T20" fmla="*/ 155 w 1921"/>
                <a:gd name="T21" fmla="*/ 627 h 2397"/>
                <a:gd name="T22" fmla="*/ 632 w 1921"/>
                <a:gd name="T23" fmla="*/ 1956 h 2397"/>
                <a:gd name="T24" fmla="*/ 709 w 1921"/>
                <a:gd name="T25" fmla="*/ 2396 h 2397"/>
                <a:gd name="T26" fmla="*/ 93 w 1921"/>
                <a:gd name="T27" fmla="*/ 300 h 2397"/>
                <a:gd name="T28" fmla="*/ 93 w 1921"/>
                <a:gd name="T29" fmla="*/ 300 h 2397"/>
                <a:gd name="T30" fmla="*/ 719 w 1921"/>
                <a:gd name="T31" fmla="*/ 88 h 2397"/>
                <a:gd name="T32" fmla="*/ 957 w 1921"/>
                <a:gd name="T33" fmla="*/ 88 h 2397"/>
                <a:gd name="T34" fmla="*/ 1196 w 1921"/>
                <a:gd name="T35" fmla="*/ 88 h 2397"/>
                <a:gd name="T36" fmla="*/ 1821 w 1921"/>
                <a:gd name="T37" fmla="*/ 300 h 2397"/>
                <a:gd name="T38" fmla="*/ 1666 w 1921"/>
                <a:gd name="T39" fmla="*/ 621 h 2397"/>
                <a:gd name="T40" fmla="*/ 1231 w 1921"/>
                <a:gd name="T41" fmla="*/ 1838 h 2397"/>
                <a:gd name="T42" fmla="*/ 1206 w 1921"/>
                <a:gd name="T43" fmla="*/ 1397 h 2397"/>
                <a:gd name="T44" fmla="*/ 947 w 1921"/>
                <a:gd name="T45" fmla="*/ 590 h 2397"/>
                <a:gd name="T46" fmla="*/ 694 w 1921"/>
                <a:gd name="T47" fmla="*/ 1382 h 2397"/>
                <a:gd name="T48" fmla="*/ 673 w 1921"/>
                <a:gd name="T49" fmla="*/ 1842 h 2397"/>
                <a:gd name="T50" fmla="*/ 207 w 1921"/>
                <a:gd name="T51" fmla="*/ 580 h 2397"/>
                <a:gd name="T52" fmla="*/ 93 w 1921"/>
                <a:gd name="T53" fmla="*/ 300 h 2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21" h="2397">
                  <a:moveTo>
                    <a:pt x="709" y="2396"/>
                  </a:moveTo>
                  <a:lnTo>
                    <a:pt x="709" y="2396"/>
                  </a:lnTo>
                  <a:cubicBezTo>
                    <a:pt x="1196" y="2396"/>
                    <a:pt x="1196" y="2396"/>
                    <a:pt x="1196" y="2396"/>
                  </a:cubicBezTo>
                  <a:cubicBezTo>
                    <a:pt x="1273" y="1977"/>
                    <a:pt x="1273" y="1977"/>
                    <a:pt x="1273" y="1977"/>
                  </a:cubicBezTo>
                  <a:cubicBezTo>
                    <a:pt x="1314" y="1672"/>
                    <a:pt x="1418" y="962"/>
                    <a:pt x="1718" y="668"/>
                  </a:cubicBezTo>
                  <a:cubicBezTo>
                    <a:pt x="1858" y="529"/>
                    <a:pt x="1920" y="404"/>
                    <a:pt x="1904" y="280"/>
                  </a:cubicBezTo>
                  <a:cubicBezTo>
                    <a:pt x="1868" y="21"/>
                    <a:pt x="1547" y="0"/>
                    <a:pt x="1200" y="0"/>
                  </a:cubicBezTo>
                  <a:cubicBezTo>
                    <a:pt x="957" y="6"/>
                    <a:pt x="957" y="6"/>
                    <a:pt x="957" y="6"/>
                  </a:cubicBezTo>
                  <a:cubicBezTo>
                    <a:pt x="719" y="0"/>
                    <a:pt x="719" y="0"/>
                    <a:pt x="719" y="0"/>
                  </a:cubicBezTo>
                  <a:cubicBezTo>
                    <a:pt x="367" y="0"/>
                    <a:pt x="52" y="21"/>
                    <a:pt x="16" y="280"/>
                  </a:cubicBezTo>
                  <a:cubicBezTo>
                    <a:pt x="0" y="399"/>
                    <a:pt x="47" y="523"/>
                    <a:pt x="155" y="627"/>
                  </a:cubicBezTo>
                  <a:cubicBezTo>
                    <a:pt x="461" y="932"/>
                    <a:pt x="580" y="1641"/>
                    <a:pt x="632" y="1956"/>
                  </a:cubicBezTo>
                  <a:lnTo>
                    <a:pt x="709" y="2396"/>
                  </a:lnTo>
                  <a:close/>
                  <a:moveTo>
                    <a:pt x="93" y="300"/>
                  </a:moveTo>
                  <a:lnTo>
                    <a:pt x="93" y="300"/>
                  </a:lnTo>
                  <a:cubicBezTo>
                    <a:pt x="124" y="125"/>
                    <a:pt x="336" y="88"/>
                    <a:pt x="719" y="88"/>
                  </a:cubicBezTo>
                  <a:cubicBezTo>
                    <a:pt x="957" y="88"/>
                    <a:pt x="957" y="88"/>
                    <a:pt x="957" y="88"/>
                  </a:cubicBezTo>
                  <a:cubicBezTo>
                    <a:pt x="1196" y="88"/>
                    <a:pt x="1196" y="88"/>
                    <a:pt x="1196" y="88"/>
                  </a:cubicBezTo>
                  <a:cubicBezTo>
                    <a:pt x="1583" y="88"/>
                    <a:pt x="1795" y="125"/>
                    <a:pt x="1821" y="300"/>
                  </a:cubicBezTo>
                  <a:cubicBezTo>
                    <a:pt x="1837" y="399"/>
                    <a:pt x="1785" y="502"/>
                    <a:pt x="1666" y="621"/>
                  </a:cubicBezTo>
                  <a:cubicBezTo>
                    <a:pt x="1392" y="895"/>
                    <a:pt x="1283" y="1486"/>
                    <a:pt x="1231" y="1838"/>
                  </a:cubicBezTo>
                  <a:cubicBezTo>
                    <a:pt x="1216" y="1744"/>
                    <a:pt x="1196" y="1599"/>
                    <a:pt x="1206" y="1397"/>
                  </a:cubicBezTo>
                  <a:cubicBezTo>
                    <a:pt x="1242" y="694"/>
                    <a:pt x="1087" y="590"/>
                    <a:pt x="947" y="590"/>
                  </a:cubicBezTo>
                  <a:cubicBezTo>
                    <a:pt x="797" y="590"/>
                    <a:pt x="663" y="699"/>
                    <a:pt x="694" y="1382"/>
                  </a:cubicBezTo>
                  <a:cubicBezTo>
                    <a:pt x="704" y="1599"/>
                    <a:pt x="688" y="1749"/>
                    <a:pt x="673" y="1842"/>
                  </a:cubicBezTo>
                  <a:cubicBezTo>
                    <a:pt x="616" y="1480"/>
                    <a:pt x="497" y="875"/>
                    <a:pt x="207" y="580"/>
                  </a:cubicBezTo>
                  <a:cubicBezTo>
                    <a:pt x="119" y="492"/>
                    <a:pt x="78" y="399"/>
                    <a:pt x="93" y="300"/>
                  </a:cubicBezTo>
                  <a:close/>
                </a:path>
              </a:pathLst>
            </a:custGeom>
            <a:solidFill>
              <a:srgbClr val="F78D1E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65"/>
            <p:cNvSpPr>
              <a:spLocks noChangeArrowheads="1"/>
            </p:cNvSpPr>
            <p:nvPr/>
          </p:nvSpPr>
          <p:spPr bwMode="auto">
            <a:xfrm>
              <a:off x="11034156" y="6519074"/>
              <a:ext cx="1793981" cy="2186718"/>
            </a:xfrm>
            <a:custGeom>
              <a:avLst/>
              <a:gdLst>
                <a:gd name="T0" fmla="*/ 1568 w 3142"/>
                <a:gd name="T1" fmla="*/ 0 h 3829"/>
                <a:gd name="T2" fmla="*/ 1568 w 3142"/>
                <a:gd name="T3" fmla="*/ 0 h 3829"/>
                <a:gd name="T4" fmla="*/ 192 w 3142"/>
                <a:gd name="T5" fmla="*/ 1748 h 3829"/>
                <a:gd name="T6" fmla="*/ 560 w 3142"/>
                <a:gd name="T7" fmla="*/ 2437 h 3829"/>
                <a:gd name="T8" fmla="*/ 1191 w 3142"/>
                <a:gd name="T9" fmla="*/ 3818 h 3829"/>
                <a:gd name="T10" fmla="*/ 1951 w 3142"/>
                <a:gd name="T11" fmla="*/ 3828 h 3829"/>
                <a:gd name="T12" fmla="*/ 2531 w 3142"/>
                <a:gd name="T13" fmla="*/ 2488 h 3829"/>
                <a:gd name="T14" fmla="*/ 2950 w 3142"/>
                <a:gd name="T15" fmla="*/ 1748 h 3829"/>
                <a:gd name="T16" fmla="*/ 1568 w 3142"/>
                <a:gd name="T17" fmla="*/ 0 h 3829"/>
                <a:gd name="T18" fmla="*/ 2877 w 3142"/>
                <a:gd name="T19" fmla="*/ 1733 h 3829"/>
                <a:gd name="T20" fmla="*/ 2877 w 3142"/>
                <a:gd name="T21" fmla="*/ 1733 h 3829"/>
                <a:gd name="T22" fmla="*/ 2479 w 3142"/>
                <a:gd name="T23" fmla="*/ 2437 h 3829"/>
                <a:gd name="T24" fmla="*/ 1894 w 3142"/>
                <a:gd name="T25" fmla="*/ 3771 h 3829"/>
                <a:gd name="T26" fmla="*/ 1243 w 3142"/>
                <a:gd name="T27" fmla="*/ 3766 h 3829"/>
                <a:gd name="T28" fmla="*/ 611 w 3142"/>
                <a:gd name="T29" fmla="*/ 2389 h 3829"/>
                <a:gd name="T30" fmla="*/ 259 w 3142"/>
                <a:gd name="T31" fmla="*/ 1733 h 3829"/>
                <a:gd name="T32" fmla="*/ 529 w 3142"/>
                <a:gd name="T33" fmla="*/ 558 h 3829"/>
                <a:gd name="T34" fmla="*/ 1568 w 3142"/>
                <a:gd name="T35" fmla="*/ 72 h 3829"/>
                <a:gd name="T36" fmla="*/ 2608 w 3142"/>
                <a:gd name="T37" fmla="*/ 558 h 3829"/>
                <a:gd name="T38" fmla="*/ 2877 w 3142"/>
                <a:gd name="T39" fmla="*/ 1733 h 3829"/>
                <a:gd name="T40" fmla="*/ 1568 w 3142"/>
                <a:gd name="T41" fmla="*/ 0 h 3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42" h="3829">
                  <a:moveTo>
                    <a:pt x="1568" y="0"/>
                  </a:moveTo>
                  <a:lnTo>
                    <a:pt x="1568" y="0"/>
                  </a:lnTo>
                  <a:cubicBezTo>
                    <a:pt x="596" y="0"/>
                    <a:pt x="0" y="890"/>
                    <a:pt x="192" y="1748"/>
                  </a:cubicBezTo>
                  <a:cubicBezTo>
                    <a:pt x="249" y="2023"/>
                    <a:pt x="389" y="2256"/>
                    <a:pt x="560" y="2437"/>
                  </a:cubicBezTo>
                  <a:cubicBezTo>
                    <a:pt x="1082" y="2980"/>
                    <a:pt x="1191" y="3818"/>
                    <a:pt x="1191" y="3818"/>
                  </a:cubicBezTo>
                  <a:cubicBezTo>
                    <a:pt x="1951" y="3828"/>
                    <a:pt x="1951" y="3828"/>
                    <a:pt x="1951" y="3828"/>
                  </a:cubicBezTo>
                  <a:cubicBezTo>
                    <a:pt x="1951" y="3828"/>
                    <a:pt x="1982" y="3057"/>
                    <a:pt x="2531" y="2488"/>
                  </a:cubicBezTo>
                  <a:cubicBezTo>
                    <a:pt x="2717" y="2291"/>
                    <a:pt x="2883" y="2048"/>
                    <a:pt x="2950" y="1748"/>
                  </a:cubicBezTo>
                  <a:cubicBezTo>
                    <a:pt x="3141" y="890"/>
                    <a:pt x="2546" y="0"/>
                    <a:pt x="1568" y="0"/>
                  </a:cubicBezTo>
                  <a:lnTo>
                    <a:pt x="2877" y="1733"/>
                  </a:lnTo>
                  <a:lnTo>
                    <a:pt x="2877" y="1733"/>
                  </a:lnTo>
                  <a:cubicBezTo>
                    <a:pt x="2825" y="1987"/>
                    <a:pt x="2691" y="2214"/>
                    <a:pt x="2479" y="2437"/>
                  </a:cubicBezTo>
                  <a:cubicBezTo>
                    <a:pt x="2003" y="2928"/>
                    <a:pt x="1884" y="3590"/>
                    <a:pt x="1894" y="3771"/>
                  </a:cubicBezTo>
                  <a:cubicBezTo>
                    <a:pt x="1243" y="3766"/>
                    <a:pt x="1243" y="3766"/>
                    <a:pt x="1243" y="3766"/>
                  </a:cubicBezTo>
                  <a:cubicBezTo>
                    <a:pt x="1237" y="3585"/>
                    <a:pt x="1066" y="2861"/>
                    <a:pt x="611" y="2389"/>
                  </a:cubicBezTo>
                  <a:cubicBezTo>
                    <a:pt x="435" y="2204"/>
                    <a:pt x="316" y="1981"/>
                    <a:pt x="259" y="1733"/>
                  </a:cubicBezTo>
                  <a:cubicBezTo>
                    <a:pt x="171" y="1319"/>
                    <a:pt x="269" y="884"/>
                    <a:pt x="529" y="558"/>
                  </a:cubicBezTo>
                  <a:cubicBezTo>
                    <a:pt x="782" y="248"/>
                    <a:pt x="1149" y="72"/>
                    <a:pt x="1568" y="72"/>
                  </a:cubicBezTo>
                  <a:cubicBezTo>
                    <a:pt x="1988" y="72"/>
                    <a:pt x="2360" y="248"/>
                    <a:pt x="2608" y="558"/>
                  </a:cubicBezTo>
                  <a:cubicBezTo>
                    <a:pt x="2867" y="884"/>
                    <a:pt x="2970" y="1319"/>
                    <a:pt x="2877" y="1733"/>
                  </a:cubicBezTo>
                  <a:lnTo>
                    <a:pt x="1568" y="0"/>
                  </a:lnTo>
                </a:path>
              </a:pathLst>
            </a:custGeom>
            <a:solidFill>
              <a:srgbClr val="F0F0F2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66"/>
            <p:cNvSpPr>
              <a:spLocks noChangeArrowheads="1"/>
            </p:cNvSpPr>
            <p:nvPr/>
          </p:nvSpPr>
          <p:spPr bwMode="auto">
            <a:xfrm>
              <a:off x="11692165" y="8663238"/>
              <a:ext cx="471411" cy="389549"/>
            </a:xfrm>
            <a:custGeom>
              <a:avLst/>
              <a:gdLst>
                <a:gd name="T0" fmla="*/ 823 w 824"/>
                <a:gd name="T1" fmla="*/ 249 h 684"/>
                <a:gd name="T2" fmla="*/ 823 w 824"/>
                <a:gd name="T3" fmla="*/ 249 h 684"/>
                <a:gd name="T4" fmla="*/ 792 w 824"/>
                <a:gd name="T5" fmla="*/ 171 h 684"/>
                <a:gd name="T6" fmla="*/ 823 w 824"/>
                <a:gd name="T7" fmla="*/ 104 h 684"/>
                <a:gd name="T8" fmla="*/ 725 w 824"/>
                <a:gd name="T9" fmla="*/ 0 h 684"/>
                <a:gd name="T10" fmla="*/ 104 w 824"/>
                <a:gd name="T11" fmla="*/ 0 h 684"/>
                <a:gd name="T12" fmla="*/ 0 w 824"/>
                <a:gd name="T13" fmla="*/ 104 h 684"/>
                <a:gd name="T14" fmla="*/ 31 w 824"/>
                <a:gd name="T15" fmla="*/ 171 h 684"/>
                <a:gd name="T16" fmla="*/ 0 w 824"/>
                <a:gd name="T17" fmla="*/ 249 h 684"/>
                <a:gd name="T18" fmla="*/ 31 w 824"/>
                <a:gd name="T19" fmla="*/ 321 h 684"/>
                <a:gd name="T20" fmla="*/ 0 w 824"/>
                <a:gd name="T21" fmla="*/ 394 h 684"/>
                <a:gd name="T22" fmla="*/ 104 w 824"/>
                <a:gd name="T23" fmla="*/ 492 h 684"/>
                <a:gd name="T24" fmla="*/ 120 w 824"/>
                <a:gd name="T25" fmla="*/ 492 h 684"/>
                <a:gd name="T26" fmla="*/ 414 w 824"/>
                <a:gd name="T27" fmla="*/ 683 h 684"/>
                <a:gd name="T28" fmla="*/ 704 w 824"/>
                <a:gd name="T29" fmla="*/ 492 h 684"/>
                <a:gd name="T30" fmla="*/ 725 w 824"/>
                <a:gd name="T31" fmla="*/ 492 h 684"/>
                <a:gd name="T32" fmla="*/ 823 w 824"/>
                <a:gd name="T33" fmla="*/ 394 h 684"/>
                <a:gd name="T34" fmla="*/ 792 w 824"/>
                <a:gd name="T35" fmla="*/ 321 h 684"/>
                <a:gd name="T36" fmla="*/ 823 w 824"/>
                <a:gd name="T37" fmla="*/ 249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4" h="684">
                  <a:moveTo>
                    <a:pt x="823" y="249"/>
                  </a:moveTo>
                  <a:lnTo>
                    <a:pt x="823" y="249"/>
                  </a:lnTo>
                  <a:cubicBezTo>
                    <a:pt x="823" y="218"/>
                    <a:pt x="813" y="192"/>
                    <a:pt x="792" y="171"/>
                  </a:cubicBezTo>
                  <a:cubicBezTo>
                    <a:pt x="813" y="156"/>
                    <a:pt x="823" y="129"/>
                    <a:pt x="823" y="104"/>
                  </a:cubicBezTo>
                  <a:cubicBezTo>
                    <a:pt x="823" y="47"/>
                    <a:pt x="782" y="0"/>
                    <a:pt x="725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4"/>
                  </a:cubicBezTo>
                  <a:cubicBezTo>
                    <a:pt x="0" y="129"/>
                    <a:pt x="10" y="156"/>
                    <a:pt x="31" y="171"/>
                  </a:cubicBezTo>
                  <a:cubicBezTo>
                    <a:pt x="10" y="192"/>
                    <a:pt x="0" y="218"/>
                    <a:pt x="0" y="249"/>
                  </a:cubicBezTo>
                  <a:cubicBezTo>
                    <a:pt x="0" y="275"/>
                    <a:pt x="10" y="300"/>
                    <a:pt x="31" y="321"/>
                  </a:cubicBezTo>
                  <a:cubicBezTo>
                    <a:pt x="10" y="337"/>
                    <a:pt x="0" y="363"/>
                    <a:pt x="0" y="394"/>
                  </a:cubicBezTo>
                  <a:cubicBezTo>
                    <a:pt x="0" y="446"/>
                    <a:pt x="47" y="492"/>
                    <a:pt x="104" y="492"/>
                  </a:cubicBezTo>
                  <a:cubicBezTo>
                    <a:pt x="120" y="492"/>
                    <a:pt x="120" y="492"/>
                    <a:pt x="120" y="492"/>
                  </a:cubicBezTo>
                  <a:cubicBezTo>
                    <a:pt x="171" y="606"/>
                    <a:pt x="280" y="683"/>
                    <a:pt x="414" y="683"/>
                  </a:cubicBezTo>
                  <a:cubicBezTo>
                    <a:pt x="544" y="683"/>
                    <a:pt x="653" y="606"/>
                    <a:pt x="704" y="492"/>
                  </a:cubicBezTo>
                  <a:cubicBezTo>
                    <a:pt x="725" y="492"/>
                    <a:pt x="725" y="492"/>
                    <a:pt x="725" y="492"/>
                  </a:cubicBezTo>
                  <a:cubicBezTo>
                    <a:pt x="782" y="492"/>
                    <a:pt x="823" y="446"/>
                    <a:pt x="823" y="394"/>
                  </a:cubicBezTo>
                  <a:cubicBezTo>
                    <a:pt x="823" y="363"/>
                    <a:pt x="813" y="337"/>
                    <a:pt x="792" y="321"/>
                  </a:cubicBezTo>
                  <a:cubicBezTo>
                    <a:pt x="813" y="300"/>
                    <a:pt x="823" y="275"/>
                    <a:pt x="823" y="249"/>
                  </a:cubicBezTo>
                </a:path>
              </a:pathLst>
            </a:custGeom>
            <a:solidFill>
              <a:srgbClr val="DEEBF2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67"/>
            <p:cNvSpPr>
              <a:spLocks noChangeArrowheads="1"/>
            </p:cNvSpPr>
            <p:nvPr/>
          </p:nvSpPr>
          <p:spPr bwMode="auto">
            <a:xfrm>
              <a:off x="11724903" y="8673057"/>
              <a:ext cx="405938" cy="91658"/>
            </a:xfrm>
            <a:custGeom>
              <a:avLst/>
              <a:gdLst>
                <a:gd name="T0" fmla="*/ 709 w 715"/>
                <a:gd name="T1" fmla="*/ 37 h 157"/>
                <a:gd name="T2" fmla="*/ 709 w 715"/>
                <a:gd name="T3" fmla="*/ 37 h 157"/>
                <a:gd name="T4" fmla="*/ 678 w 715"/>
                <a:gd name="T5" fmla="*/ 73 h 157"/>
                <a:gd name="T6" fmla="*/ 41 w 715"/>
                <a:gd name="T7" fmla="*/ 156 h 157"/>
                <a:gd name="T8" fmla="*/ 5 w 715"/>
                <a:gd name="T9" fmla="*/ 125 h 157"/>
                <a:gd name="T10" fmla="*/ 37 w 715"/>
                <a:gd name="T11" fmla="*/ 83 h 157"/>
                <a:gd name="T12" fmla="*/ 673 w 715"/>
                <a:gd name="T13" fmla="*/ 6 h 157"/>
                <a:gd name="T14" fmla="*/ 709 w 715"/>
                <a:gd name="T15" fmla="*/ 3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5" h="157">
                  <a:moveTo>
                    <a:pt x="709" y="37"/>
                  </a:moveTo>
                  <a:lnTo>
                    <a:pt x="709" y="37"/>
                  </a:lnTo>
                  <a:cubicBezTo>
                    <a:pt x="714" y="52"/>
                    <a:pt x="699" y="73"/>
                    <a:pt x="678" y="73"/>
                  </a:cubicBezTo>
                  <a:cubicBezTo>
                    <a:pt x="41" y="156"/>
                    <a:pt x="41" y="156"/>
                    <a:pt x="41" y="156"/>
                  </a:cubicBezTo>
                  <a:cubicBezTo>
                    <a:pt x="26" y="156"/>
                    <a:pt x="5" y="145"/>
                    <a:pt x="5" y="125"/>
                  </a:cubicBezTo>
                  <a:cubicBezTo>
                    <a:pt x="0" y="104"/>
                    <a:pt x="16" y="88"/>
                    <a:pt x="37" y="83"/>
                  </a:cubicBezTo>
                  <a:cubicBezTo>
                    <a:pt x="673" y="6"/>
                    <a:pt x="673" y="6"/>
                    <a:pt x="673" y="6"/>
                  </a:cubicBezTo>
                  <a:cubicBezTo>
                    <a:pt x="688" y="0"/>
                    <a:pt x="709" y="16"/>
                    <a:pt x="709" y="37"/>
                  </a:cubicBezTo>
                </a:path>
              </a:pathLst>
            </a:custGeom>
            <a:solidFill>
              <a:srgbClr val="58717D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68"/>
            <p:cNvSpPr>
              <a:spLocks noChangeArrowheads="1"/>
            </p:cNvSpPr>
            <p:nvPr/>
          </p:nvSpPr>
          <p:spPr bwMode="auto">
            <a:xfrm>
              <a:off x="11724903" y="8758169"/>
              <a:ext cx="405938" cy="88386"/>
            </a:xfrm>
            <a:custGeom>
              <a:avLst/>
              <a:gdLst>
                <a:gd name="T0" fmla="*/ 709 w 715"/>
                <a:gd name="T1" fmla="*/ 32 h 156"/>
                <a:gd name="T2" fmla="*/ 709 w 715"/>
                <a:gd name="T3" fmla="*/ 32 h 156"/>
                <a:gd name="T4" fmla="*/ 678 w 715"/>
                <a:gd name="T5" fmla="*/ 73 h 156"/>
                <a:gd name="T6" fmla="*/ 41 w 715"/>
                <a:gd name="T7" fmla="*/ 155 h 156"/>
                <a:gd name="T8" fmla="*/ 5 w 715"/>
                <a:gd name="T9" fmla="*/ 124 h 156"/>
                <a:gd name="T10" fmla="*/ 37 w 715"/>
                <a:gd name="T11" fmla="*/ 88 h 156"/>
                <a:gd name="T12" fmla="*/ 673 w 715"/>
                <a:gd name="T13" fmla="*/ 0 h 156"/>
                <a:gd name="T14" fmla="*/ 709 w 715"/>
                <a:gd name="T15" fmla="*/ 3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5" h="156">
                  <a:moveTo>
                    <a:pt x="709" y="32"/>
                  </a:moveTo>
                  <a:lnTo>
                    <a:pt x="709" y="32"/>
                  </a:lnTo>
                  <a:cubicBezTo>
                    <a:pt x="714" y="52"/>
                    <a:pt x="699" y="73"/>
                    <a:pt x="678" y="73"/>
                  </a:cubicBezTo>
                  <a:cubicBezTo>
                    <a:pt x="41" y="155"/>
                    <a:pt x="41" y="155"/>
                    <a:pt x="41" y="155"/>
                  </a:cubicBezTo>
                  <a:cubicBezTo>
                    <a:pt x="26" y="155"/>
                    <a:pt x="5" y="145"/>
                    <a:pt x="5" y="124"/>
                  </a:cubicBezTo>
                  <a:cubicBezTo>
                    <a:pt x="0" y="109"/>
                    <a:pt x="16" y="88"/>
                    <a:pt x="37" y="88"/>
                  </a:cubicBezTo>
                  <a:cubicBezTo>
                    <a:pt x="673" y="0"/>
                    <a:pt x="673" y="0"/>
                    <a:pt x="673" y="0"/>
                  </a:cubicBezTo>
                  <a:cubicBezTo>
                    <a:pt x="688" y="0"/>
                    <a:pt x="709" y="15"/>
                    <a:pt x="709" y="32"/>
                  </a:cubicBezTo>
                </a:path>
              </a:pathLst>
            </a:custGeom>
            <a:solidFill>
              <a:srgbClr val="58717D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69"/>
            <p:cNvSpPr>
              <a:spLocks noChangeArrowheads="1"/>
            </p:cNvSpPr>
            <p:nvPr/>
          </p:nvSpPr>
          <p:spPr bwMode="auto">
            <a:xfrm>
              <a:off x="11724903" y="8836733"/>
              <a:ext cx="405938" cy="88386"/>
            </a:xfrm>
            <a:custGeom>
              <a:avLst/>
              <a:gdLst>
                <a:gd name="T0" fmla="*/ 709 w 715"/>
                <a:gd name="T1" fmla="*/ 36 h 156"/>
                <a:gd name="T2" fmla="*/ 709 w 715"/>
                <a:gd name="T3" fmla="*/ 36 h 156"/>
                <a:gd name="T4" fmla="*/ 678 w 715"/>
                <a:gd name="T5" fmla="*/ 72 h 156"/>
                <a:gd name="T6" fmla="*/ 41 w 715"/>
                <a:gd name="T7" fmla="*/ 155 h 156"/>
                <a:gd name="T8" fmla="*/ 5 w 715"/>
                <a:gd name="T9" fmla="*/ 124 h 156"/>
                <a:gd name="T10" fmla="*/ 37 w 715"/>
                <a:gd name="T11" fmla="*/ 83 h 156"/>
                <a:gd name="T12" fmla="*/ 673 w 715"/>
                <a:gd name="T13" fmla="*/ 5 h 156"/>
                <a:gd name="T14" fmla="*/ 709 w 715"/>
                <a:gd name="T15" fmla="*/ 3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5" h="156">
                  <a:moveTo>
                    <a:pt x="709" y="36"/>
                  </a:moveTo>
                  <a:lnTo>
                    <a:pt x="709" y="36"/>
                  </a:lnTo>
                  <a:cubicBezTo>
                    <a:pt x="714" y="52"/>
                    <a:pt x="699" y="72"/>
                    <a:pt x="678" y="72"/>
                  </a:cubicBezTo>
                  <a:cubicBezTo>
                    <a:pt x="41" y="155"/>
                    <a:pt x="41" y="155"/>
                    <a:pt x="41" y="155"/>
                  </a:cubicBezTo>
                  <a:cubicBezTo>
                    <a:pt x="26" y="155"/>
                    <a:pt x="5" y="145"/>
                    <a:pt x="5" y="124"/>
                  </a:cubicBezTo>
                  <a:cubicBezTo>
                    <a:pt x="0" y="103"/>
                    <a:pt x="16" y="88"/>
                    <a:pt x="37" y="83"/>
                  </a:cubicBezTo>
                  <a:cubicBezTo>
                    <a:pt x="673" y="5"/>
                    <a:pt x="673" y="5"/>
                    <a:pt x="673" y="5"/>
                  </a:cubicBezTo>
                  <a:cubicBezTo>
                    <a:pt x="688" y="0"/>
                    <a:pt x="709" y="16"/>
                    <a:pt x="709" y="36"/>
                  </a:cubicBezTo>
                </a:path>
              </a:pathLst>
            </a:custGeom>
            <a:solidFill>
              <a:srgbClr val="58717D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70"/>
            <p:cNvSpPr>
              <a:spLocks noChangeArrowheads="1"/>
            </p:cNvSpPr>
            <p:nvPr/>
          </p:nvSpPr>
          <p:spPr bwMode="auto">
            <a:xfrm>
              <a:off x="10307397" y="5726880"/>
              <a:ext cx="3273689" cy="2998554"/>
            </a:xfrm>
            <a:custGeom>
              <a:avLst/>
              <a:gdLst>
                <a:gd name="T0" fmla="*/ 5728 w 5729"/>
                <a:gd name="T1" fmla="*/ 2856 h 5247"/>
                <a:gd name="T2" fmla="*/ 5728 w 5729"/>
                <a:gd name="T3" fmla="*/ 2856 h 5247"/>
                <a:gd name="T4" fmla="*/ 5138 w 5729"/>
                <a:gd name="T5" fmla="*/ 2256 h 5247"/>
                <a:gd name="T6" fmla="*/ 5376 w 5729"/>
                <a:gd name="T7" fmla="*/ 1453 h 5247"/>
                <a:gd name="T8" fmla="*/ 4558 w 5729"/>
                <a:gd name="T9" fmla="*/ 1216 h 5247"/>
                <a:gd name="T10" fmla="*/ 4351 w 5729"/>
                <a:gd name="T11" fmla="*/ 404 h 5247"/>
                <a:gd name="T12" fmla="*/ 3523 w 5729"/>
                <a:gd name="T13" fmla="*/ 600 h 5247"/>
                <a:gd name="T14" fmla="*/ 2929 w 5729"/>
                <a:gd name="T15" fmla="*/ 0 h 5247"/>
                <a:gd name="T16" fmla="*/ 2313 w 5729"/>
                <a:gd name="T17" fmla="*/ 575 h 5247"/>
                <a:gd name="T18" fmla="*/ 1490 w 5729"/>
                <a:gd name="T19" fmla="*/ 341 h 5247"/>
                <a:gd name="T20" fmla="*/ 1247 w 5729"/>
                <a:gd name="T21" fmla="*/ 1139 h 5247"/>
                <a:gd name="T22" fmla="*/ 413 w 5729"/>
                <a:gd name="T23" fmla="*/ 1340 h 5247"/>
                <a:gd name="T24" fmla="*/ 615 w 5729"/>
                <a:gd name="T25" fmla="*/ 2152 h 5247"/>
                <a:gd name="T26" fmla="*/ 0 w 5729"/>
                <a:gd name="T27" fmla="*/ 2731 h 5247"/>
                <a:gd name="T28" fmla="*/ 590 w 5729"/>
                <a:gd name="T29" fmla="*/ 3332 h 5247"/>
                <a:gd name="T30" fmla="*/ 352 w 5729"/>
                <a:gd name="T31" fmla="*/ 4139 h 5247"/>
                <a:gd name="T32" fmla="*/ 1169 w 5729"/>
                <a:gd name="T33" fmla="*/ 4372 h 5247"/>
                <a:gd name="T34" fmla="*/ 1376 w 5729"/>
                <a:gd name="T35" fmla="*/ 5184 h 5247"/>
                <a:gd name="T36" fmla="*/ 2204 w 5729"/>
                <a:gd name="T37" fmla="*/ 4987 h 5247"/>
                <a:gd name="T38" fmla="*/ 2204 w 5729"/>
                <a:gd name="T39" fmla="*/ 4993 h 5247"/>
                <a:gd name="T40" fmla="*/ 1759 w 5729"/>
                <a:gd name="T41" fmla="*/ 3859 h 5247"/>
                <a:gd name="T42" fmla="*/ 1360 w 5729"/>
                <a:gd name="T43" fmla="*/ 3141 h 5247"/>
                <a:gd name="T44" fmla="*/ 1661 w 5729"/>
                <a:gd name="T45" fmla="*/ 1852 h 5247"/>
                <a:gd name="T46" fmla="*/ 2840 w 5729"/>
                <a:gd name="T47" fmla="*/ 1309 h 5247"/>
                <a:gd name="T48" fmla="*/ 4015 w 5729"/>
                <a:gd name="T49" fmla="*/ 1852 h 5247"/>
                <a:gd name="T50" fmla="*/ 4320 w 5729"/>
                <a:gd name="T51" fmla="*/ 3141 h 5247"/>
                <a:gd name="T52" fmla="*/ 3876 w 5729"/>
                <a:gd name="T53" fmla="*/ 3907 h 5247"/>
                <a:gd name="T54" fmla="*/ 3456 w 5729"/>
                <a:gd name="T55" fmla="*/ 5008 h 5247"/>
                <a:gd name="T56" fmla="*/ 4238 w 5729"/>
                <a:gd name="T57" fmla="*/ 5246 h 5247"/>
                <a:gd name="T58" fmla="*/ 4480 w 5729"/>
                <a:gd name="T59" fmla="*/ 4450 h 5247"/>
                <a:gd name="T60" fmla="*/ 5308 w 5729"/>
                <a:gd name="T61" fmla="*/ 4248 h 5247"/>
                <a:gd name="T62" fmla="*/ 5112 w 5729"/>
                <a:gd name="T63" fmla="*/ 3441 h 5247"/>
                <a:gd name="T64" fmla="*/ 5728 w 5729"/>
                <a:gd name="T65" fmla="*/ 2856 h 5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729" h="5247">
                  <a:moveTo>
                    <a:pt x="5728" y="2856"/>
                  </a:moveTo>
                  <a:lnTo>
                    <a:pt x="5728" y="2856"/>
                  </a:lnTo>
                  <a:cubicBezTo>
                    <a:pt x="5448" y="2773"/>
                    <a:pt x="5215" y="2556"/>
                    <a:pt x="5138" y="2256"/>
                  </a:cubicBezTo>
                  <a:cubicBezTo>
                    <a:pt x="5065" y="1955"/>
                    <a:pt x="5164" y="1651"/>
                    <a:pt x="5376" y="1453"/>
                  </a:cubicBezTo>
                  <a:cubicBezTo>
                    <a:pt x="5091" y="1516"/>
                    <a:pt x="4775" y="1438"/>
                    <a:pt x="4558" y="1216"/>
                  </a:cubicBezTo>
                  <a:cubicBezTo>
                    <a:pt x="4336" y="993"/>
                    <a:pt x="4268" y="683"/>
                    <a:pt x="4351" y="404"/>
                  </a:cubicBezTo>
                  <a:cubicBezTo>
                    <a:pt x="4139" y="600"/>
                    <a:pt x="3824" y="688"/>
                    <a:pt x="3523" y="600"/>
                  </a:cubicBezTo>
                  <a:cubicBezTo>
                    <a:pt x="3218" y="517"/>
                    <a:pt x="3000" y="279"/>
                    <a:pt x="2929" y="0"/>
                  </a:cubicBezTo>
                  <a:cubicBezTo>
                    <a:pt x="2846" y="274"/>
                    <a:pt x="2617" y="502"/>
                    <a:pt x="2313" y="575"/>
                  </a:cubicBezTo>
                  <a:cubicBezTo>
                    <a:pt x="2002" y="647"/>
                    <a:pt x="1691" y="548"/>
                    <a:pt x="1490" y="341"/>
                  </a:cubicBezTo>
                  <a:cubicBezTo>
                    <a:pt x="1557" y="621"/>
                    <a:pt x="1474" y="926"/>
                    <a:pt x="1247" y="1139"/>
                  </a:cubicBezTo>
                  <a:cubicBezTo>
                    <a:pt x="1019" y="1355"/>
                    <a:pt x="698" y="1422"/>
                    <a:pt x="413" y="1340"/>
                  </a:cubicBezTo>
                  <a:cubicBezTo>
                    <a:pt x="615" y="1552"/>
                    <a:pt x="704" y="1857"/>
                    <a:pt x="615" y="2152"/>
                  </a:cubicBezTo>
                  <a:cubicBezTo>
                    <a:pt x="527" y="2448"/>
                    <a:pt x="284" y="2659"/>
                    <a:pt x="0" y="2731"/>
                  </a:cubicBezTo>
                  <a:cubicBezTo>
                    <a:pt x="279" y="2814"/>
                    <a:pt x="512" y="3037"/>
                    <a:pt x="590" y="3332"/>
                  </a:cubicBezTo>
                  <a:cubicBezTo>
                    <a:pt x="662" y="3632"/>
                    <a:pt x="564" y="3937"/>
                    <a:pt x="352" y="4139"/>
                  </a:cubicBezTo>
                  <a:cubicBezTo>
                    <a:pt x="636" y="4072"/>
                    <a:pt x="952" y="4149"/>
                    <a:pt x="1169" y="4372"/>
                  </a:cubicBezTo>
                  <a:cubicBezTo>
                    <a:pt x="1387" y="4594"/>
                    <a:pt x="1454" y="4910"/>
                    <a:pt x="1376" y="5184"/>
                  </a:cubicBezTo>
                  <a:cubicBezTo>
                    <a:pt x="1588" y="4987"/>
                    <a:pt x="1899" y="4904"/>
                    <a:pt x="2204" y="4987"/>
                  </a:cubicBezTo>
                  <a:lnTo>
                    <a:pt x="2204" y="4993"/>
                  </a:lnTo>
                  <a:cubicBezTo>
                    <a:pt x="2178" y="4713"/>
                    <a:pt x="2084" y="4196"/>
                    <a:pt x="1759" y="3859"/>
                  </a:cubicBezTo>
                  <a:cubicBezTo>
                    <a:pt x="1557" y="3658"/>
                    <a:pt x="1422" y="3410"/>
                    <a:pt x="1360" y="3141"/>
                  </a:cubicBezTo>
                  <a:cubicBezTo>
                    <a:pt x="1257" y="2685"/>
                    <a:pt x="1371" y="2204"/>
                    <a:pt x="1661" y="1852"/>
                  </a:cubicBezTo>
                  <a:cubicBezTo>
                    <a:pt x="1951" y="1505"/>
                    <a:pt x="2365" y="1309"/>
                    <a:pt x="2840" y="1309"/>
                  </a:cubicBezTo>
                  <a:cubicBezTo>
                    <a:pt x="3311" y="1309"/>
                    <a:pt x="3730" y="1505"/>
                    <a:pt x="4015" y="1852"/>
                  </a:cubicBezTo>
                  <a:cubicBezTo>
                    <a:pt x="4309" y="2204"/>
                    <a:pt x="4423" y="2685"/>
                    <a:pt x="4320" y="3141"/>
                  </a:cubicBezTo>
                  <a:cubicBezTo>
                    <a:pt x="4258" y="3410"/>
                    <a:pt x="4108" y="3668"/>
                    <a:pt x="3876" y="3907"/>
                  </a:cubicBezTo>
                  <a:cubicBezTo>
                    <a:pt x="3523" y="4258"/>
                    <a:pt x="3466" y="4755"/>
                    <a:pt x="3456" y="5008"/>
                  </a:cubicBezTo>
                  <a:cubicBezTo>
                    <a:pt x="3751" y="4952"/>
                    <a:pt x="4041" y="5050"/>
                    <a:pt x="4238" y="5246"/>
                  </a:cubicBezTo>
                  <a:cubicBezTo>
                    <a:pt x="4170" y="4972"/>
                    <a:pt x="4253" y="4662"/>
                    <a:pt x="4480" y="4450"/>
                  </a:cubicBezTo>
                  <a:cubicBezTo>
                    <a:pt x="4708" y="4238"/>
                    <a:pt x="5023" y="4170"/>
                    <a:pt x="5308" y="4248"/>
                  </a:cubicBezTo>
                  <a:cubicBezTo>
                    <a:pt x="5106" y="4040"/>
                    <a:pt x="5023" y="3736"/>
                    <a:pt x="5112" y="3441"/>
                  </a:cubicBezTo>
                  <a:cubicBezTo>
                    <a:pt x="5200" y="3141"/>
                    <a:pt x="5437" y="2928"/>
                    <a:pt x="5728" y="285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71"/>
            <p:cNvSpPr>
              <a:spLocks noChangeArrowheads="1"/>
            </p:cNvSpPr>
            <p:nvPr/>
          </p:nvSpPr>
          <p:spPr bwMode="auto">
            <a:xfrm>
              <a:off x="10307397" y="5723608"/>
              <a:ext cx="3273689" cy="3005101"/>
            </a:xfrm>
            <a:custGeom>
              <a:avLst/>
              <a:gdLst>
                <a:gd name="T0" fmla="*/ 5728 w 5729"/>
                <a:gd name="T1" fmla="*/ 2862 h 5259"/>
                <a:gd name="T2" fmla="*/ 5376 w 5729"/>
                <a:gd name="T3" fmla="*/ 1459 h 5259"/>
                <a:gd name="T4" fmla="*/ 5179 w 5729"/>
                <a:gd name="T5" fmla="*/ 1480 h 5259"/>
                <a:gd name="T6" fmla="*/ 4351 w 5729"/>
                <a:gd name="T7" fmla="*/ 410 h 5259"/>
                <a:gd name="T8" fmla="*/ 3761 w 5729"/>
                <a:gd name="T9" fmla="*/ 637 h 5259"/>
                <a:gd name="T10" fmla="*/ 2929 w 5729"/>
                <a:gd name="T11" fmla="*/ 0 h 5259"/>
                <a:gd name="T12" fmla="*/ 2105 w 5729"/>
                <a:gd name="T13" fmla="*/ 601 h 5259"/>
                <a:gd name="T14" fmla="*/ 1485 w 5729"/>
                <a:gd name="T15" fmla="*/ 347 h 5259"/>
                <a:gd name="T16" fmla="*/ 652 w 5729"/>
                <a:gd name="T17" fmla="*/ 1377 h 5259"/>
                <a:gd name="T18" fmla="*/ 413 w 5729"/>
                <a:gd name="T19" fmla="*/ 1346 h 5259"/>
                <a:gd name="T20" fmla="*/ 0 w 5729"/>
                <a:gd name="T21" fmla="*/ 2737 h 5259"/>
                <a:gd name="T22" fmla="*/ 590 w 5729"/>
                <a:gd name="T23" fmla="*/ 3338 h 5259"/>
                <a:gd name="T24" fmla="*/ 346 w 5729"/>
                <a:gd name="T25" fmla="*/ 4145 h 5259"/>
                <a:gd name="T26" fmla="*/ 1169 w 5729"/>
                <a:gd name="T27" fmla="*/ 4378 h 5259"/>
                <a:gd name="T28" fmla="*/ 1376 w 5729"/>
                <a:gd name="T29" fmla="*/ 5190 h 5259"/>
                <a:gd name="T30" fmla="*/ 2204 w 5729"/>
                <a:gd name="T31" fmla="*/ 4993 h 5259"/>
                <a:gd name="T32" fmla="*/ 2204 w 5729"/>
                <a:gd name="T33" fmla="*/ 4999 h 5259"/>
                <a:gd name="T34" fmla="*/ 2209 w 5729"/>
                <a:gd name="T35" fmla="*/ 4999 h 5259"/>
                <a:gd name="T36" fmla="*/ 1324 w 5729"/>
                <a:gd name="T37" fmla="*/ 2810 h 5259"/>
                <a:gd name="T38" fmla="*/ 4015 w 5729"/>
                <a:gd name="T39" fmla="*/ 1858 h 5259"/>
                <a:gd name="T40" fmla="*/ 3876 w 5729"/>
                <a:gd name="T41" fmla="*/ 3913 h 5259"/>
                <a:gd name="T42" fmla="*/ 3456 w 5729"/>
                <a:gd name="T43" fmla="*/ 5014 h 5259"/>
                <a:gd name="T44" fmla="*/ 4238 w 5729"/>
                <a:gd name="T45" fmla="*/ 5258 h 5259"/>
                <a:gd name="T46" fmla="*/ 4480 w 5729"/>
                <a:gd name="T47" fmla="*/ 4456 h 5259"/>
                <a:gd name="T48" fmla="*/ 5314 w 5729"/>
                <a:gd name="T49" fmla="*/ 4254 h 5259"/>
                <a:gd name="T50" fmla="*/ 5112 w 5729"/>
                <a:gd name="T51" fmla="*/ 3447 h 5259"/>
                <a:gd name="T52" fmla="*/ 5728 w 5729"/>
                <a:gd name="T53" fmla="*/ 2862 h 5259"/>
                <a:gd name="T54" fmla="*/ 5112 w 5729"/>
                <a:gd name="T55" fmla="*/ 3447 h 5259"/>
                <a:gd name="T56" fmla="*/ 5308 w 5729"/>
                <a:gd name="T57" fmla="*/ 4254 h 5259"/>
                <a:gd name="T58" fmla="*/ 4480 w 5729"/>
                <a:gd name="T59" fmla="*/ 4456 h 5259"/>
                <a:gd name="T60" fmla="*/ 4238 w 5729"/>
                <a:gd name="T61" fmla="*/ 5252 h 5259"/>
                <a:gd name="T62" fmla="*/ 3456 w 5729"/>
                <a:gd name="T63" fmla="*/ 5014 h 5259"/>
                <a:gd name="T64" fmla="*/ 3876 w 5729"/>
                <a:gd name="T65" fmla="*/ 3913 h 5259"/>
                <a:gd name="T66" fmla="*/ 4015 w 5729"/>
                <a:gd name="T67" fmla="*/ 1858 h 5259"/>
                <a:gd name="T68" fmla="*/ 1324 w 5729"/>
                <a:gd name="T69" fmla="*/ 2810 h 5259"/>
                <a:gd name="T70" fmla="*/ 2204 w 5729"/>
                <a:gd name="T71" fmla="*/ 4999 h 5259"/>
                <a:gd name="T72" fmla="*/ 2204 w 5729"/>
                <a:gd name="T73" fmla="*/ 4993 h 5259"/>
                <a:gd name="T74" fmla="*/ 2204 w 5729"/>
                <a:gd name="T75" fmla="*/ 4993 h 5259"/>
                <a:gd name="T76" fmla="*/ 1376 w 5729"/>
                <a:gd name="T77" fmla="*/ 5190 h 5259"/>
                <a:gd name="T78" fmla="*/ 1169 w 5729"/>
                <a:gd name="T79" fmla="*/ 4378 h 5259"/>
                <a:gd name="T80" fmla="*/ 352 w 5729"/>
                <a:gd name="T81" fmla="*/ 4145 h 5259"/>
                <a:gd name="T82" fmla="*/ 590 w 5729"/>
                <a:gd name="T83" fmla="*/ 3338 h 5259"/>
                <a:gd name="T84" fmla="*/ 0 w 5729"/>
                <a:gd name="T85" fmla="*/ 2737 h 5259"/>
                <a:gd name="T86" fmla="*/ 419 w 5729"/>
                <a:gd name="T87" fmla="*/ 1346 h 5259"/>
                <a:gd name="T88" fmla="*/ 652 w 5729"/>
                <a:gd name="T89" fmla="*/ 1382 h 5259"/>
                <a:gd name="T90" fmla="*/ 1490 w 5729"/>
                <a:gd name="T91" fmla="*/ 347 h 5259"/>
                <a:gd name="T92" fmla="*/ 2105 w 5729"/>
                <a:gd name="T93" fmla="*/ 606 h 5259"/>
                <a:gd name="T94" fmla="*/ 2929 w 5729"/>
                <a:gd name="T95" fmla="*/ 6 h 5259"/>
                <a:gd name="T96" fmla="*/ 3761 w 5729"/>
                <a:gd name="T97" fmla="*/ 643 h 5259"/>
                <a:gd name="T98" fmla="*/ 4351 w 5729"/>
                <a:gd name="T99" fmla="*/ 410 h 5259"/>
                <a:gd name="T100" fmla="*/ 5179 w 5729"/>
                <a:gd name="T101" fmla="*/ 1480 h 5259"/>
                <a:gd name="T102" fmla="*/ 5376 w 5729"/>
                <a:gd name="T103" fmla="*/ 1455 h 5259"/>
                <a:gd name="T104" fmla="*/ 5728 w 5729"/>
                <a:gd name="T105" fmla="*/ 2867 h 5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729" h="5259">
                  <a:moveTo>
                    <a:pt x="5728" y="2862"/>
                  </a:moveTo>
                  <a:lnTo>
                    <a:pt x="5728" y="2862"/>
                  </a:lnTo>
                  <a:lnTo>
                    <a:pt x="5728" y="2862"/>
                  </a:lnTo>
                  <a:cubicBezTo>
                    <a:pt x="5448" y="2779"/>
                    <a:pt x="5215" y="2562"/>
                    <a:pt x="5138" y="2262"/>
                  </a:cubicBezTo>
                  <a:cubicBezTo>
                    <a:pt x="5122" y="2194"/>
                    <a:pt x="5112" y="2127"/>
                    <a:pt x="5112" y="2060"/>
                  </a:cubicBezTo>
                  <a:cubicBezTo>
                    <a:pt x="5112" y="1832"/>
                    <a:pt x="5210" y="1615"/>
                    <a:pt x="5376" y="1459"/>
                  </a:cubicBezTo>
                  <a:cubicBezTo>
                    <a:pt x="5376" y="1455"/>
                    <a:pt x="5376" y="1455"/>
                    <a:pt x="5376" y="1455"/>
                  </a:cubicBezTo>
                  <a:lnTo>
                    <a:pt x="5376" y="1455"/>
                  </a:lnTo>
                  <a:cubicBezTo>
                    <a:pt x="5308" y="1470"/>
                    <a:pt x="5241" y="1480"/>
                    <a:pt x="5179" y="1480"/>
                  </a:cubicBezTo>
                  <a:cubicBezTo>
                    <a:pt x="4952" y="1480"/>
                    <a:pt x="4729" y="1393"/>
                    <a:pt x="4558" y="1222"/>
                  </a:cubicBezTo>
                  <a:cubicBezTo>
                    <a:pt x="4398" y="1062"/>
                    <a:pt x="4320" y="849"/>
                    <a:pt x="4320" y="643"/>
                  </a:cubicBezTo>
                  <a:cubicBezTo>
                    <a:pt x="4320" y="564"/>
                    <a:pt x="4330" y="487"/>
                    <a:pt x="4351" y="410"/>
                  </a:cubicBezTo>
                  <a:lnTo>
                    <a:pt x="4351" y="410"/>
                  </a:lnTo>
                  <a:lnTo>
                    <a:pt x="4351" y="410"/>
                  </a:lnTo>
                  <a:cubicBezTo>
                    <a:pt x="4191" y="554"/>
                    <a:pt x="3984" y="637"/>
                    <a:pt x="3761" y="637"/>
                  </a:cubicBezTo>
                  <a:cubicBezTo>
                    <a:pt x="3684" y="637"/>
                    <a:pt x="3601" y="627"/>
                    <a:pt x="3523" y="606"/>
                  </a:cubicBezTo>
                  <a:cubicBezTo>
                    <a:pt x="3218" y="523"/>
                    <a:pt x="3000" y="285"/>
                    <a:pt x="2929" y="6"/>
                  </a:cubicBezTo>
                  <a:cubicBezTo>
                    <a:pt x="2929" y="0"/>
                    <a:pt x="2929" y="0"/>
                    <a:pt x="2929" y="0"/>
                  </a:cubicBezTo>
                  <a:cubicBezTo>
                    <a:pt x="2929" y="6"/>
                    <a:pt x="2929" y="6"/>
                    <a:pt x="2929" y="6"/>
                  </a:cubicBezTo>
                  <a:cubicBezTo>
                    <a:pt x="2840" y="280"/>
                    <a:pt x="2617" y="502"/>
                    <a:pt x="2313" y="581"/>
                  </a:cubicBezTo>
                  <a:cubicBezTo>
                    <a:pt x="2240" y="595"/>
                    <a:pt x="2173" y="601"/>
                    <a:pt x="2105" y="601"/>
                  </a:cubicBezTo>
                  <a:cubicBezTo>
                    <a:pt x="1868" y="601"/>
                    <a:pt x="1651" y="508"/>
                    <a:pt x="1490" y="347"/>
                  </a:cubicBezTo>
                  <a:cubicBezTo>
                    <a:pt x="1485" y="342"/>
                    <a:pt x="1485" y="342"/>
                    <a:pt x="1485" y="342"/>
                  </a:cubicBezTo>
                  <a:cubicBezTo>
                    <a:pt x="1485" y="347"/>
                    <a:pt x="1485" y="347"/>
                    <a:pt x="1485" y="347"/>
                  </a:cubicBezTo>
                  <a:cubicBezTo>
                    <a:pt x="1500" y="410"/>
                    <a:pt x="1510" y="477"/>
                    <a:pt x="1510" y="539"/>
                  </a:cubicBezTo>
                  <a:cubicBezTo>
                    <a:pt x="1510" y="762"/>
                    <a:pt x="1422" y="978"/>
                    <a:pt x="1247" y="1145"/>
                  </a:cubicBezTo>
                  <a:cubicBezTo>
                    <a:pt x="1081" y="1299"/>
                    <a:pt x="869" y="1377"/>
                    <a:pt x="652" y="1377"/>
                  </a:cubicBezTo>
                  <a:cubicBezTo>
                    <a:pt x="574" y="1377"/>
                    <a:pt x="496" y="1367"/>
                    <a:pt x="419" y="1346"/>
                  </a:cubicBezTo>
                  <a:cubicBezTo>
                    <a:pt x="413" y="1346"/>
                    <a:pt x="413" y="1346"/>
                    <a:pt x="413" y="1346"/>
                  </a:cubicBezTo>
                  <a:lnTo>
                    <a:pt x="413" y="1346"/>
                  </a:lnTo>
                  <a:cubicBezTo>
                    <a:pt x="564" y="1501"/>
                    <a:pt x="652" y="1708"/>
                    <a:pt x="652" y="1925"/>
                  </a:cubicBezTo>
                  <a:cubicBezTo>
                    <a:pt x="652" y="1998"/>
                    <a:pt x="641" y="2081"/>
                    <a:pt x="615" y="2158"/>
                  </a:cubicBezTo>
                  <a:cubicBezTo>
                    <a:pt x="527" y="2454"/>
                    <a:pt x="284" y="2665"/>
                    <a:pt x="0" y="2737"/>
                  </a:cubicBezTo>
                  <a:lnTo>
                    <a:pt x="0" y="2737"/>
                  </a:lnTo>
                  <a:lnTo>
                    <a:pt x="0" y="2737"/>
                  </a:lnTo>
                  <a:cubicBezTo>
                    <a:pt x="279" y="2820"/>
                    <a:pt x="512" y="3043"/>
                    <a:pt x="590" y="3338"/>
                  </a:cubicBezTo>
                  <a:cubicBezTo>
                    <a:pt x="605" y="3405"/>
                    <a:pt x="610" y="3472"/>
                    <a:pt x="610" y="3540"/>
                  </a:cubicBezTo>
                  <a:cubicBezTo>
                    <a:pt x="610" y="3772"/>
                    <a:pt x="517" y="3990"/>
                    <a:pt x="352" y="4145"/>
                  </a:cubicBezTo>
                  <a:cubicBezTo>
                    <a:pt x="346" y="4145"/>
                    <a:pt x="346" y="4145"/>
                    <a:pt x="346" y="4145"/>
                  </a:cubicBezTo>
                  <a:cubicBezTo>
                    <a:pt x="352" y="4145"/>
                    <a:pt x="352" y="4145"/>
                    <a:pt x="352" y="4145"/>
                  </a:cubicBezTo>
                  <a:cubicBezTo>
                    <a:pt x="419" y="4129"/>
                    <a:pt x="486" y="4125"/>
                    <a:pt x="554" y="4125"/>
                  </a:cubicBezTo>
                  <a:cubicBezTo>
                    <a:pt x="775" y="4125"/>
                    <a:pt x="998" y="4207"/>
                    <a:pt x="1169" y="4378"/>
                  </a:cubicBezTo>
                  <a:cubicBezTo>
                    <a:pt x="1329" y="4544"/>
                    <a:pt x="1407" y="4750"/>
                    <a:pt x="1407" y="4962"/>
                  </a:cubicBezTo>
                  <a:cubicBezTo>
                    <a:pt x="1407" y="5040"/>
                    <a:pt x="1397" y="5118"/>
                    <a:pt x="1376" y="5190"/>
                  </a:cubicBezTo>
                  <a:lnTo>
                    <a:pt x="1376" y="5190"/>
                  </a:lnTo>
                  <a:lnTo>
                    <a:pt x="1376" y="5190"/>
                  </a:lnTo>
                  <a:cubicBezTo>
                    <a:pt x="1531" y="5045"/>
                    <a:pt x="1743" y="4962"/>
                    <a:pt x="1966" y="4962"/>
                  </a:cubicBezTo>
                  <a:cubicBezTo>
                    <a:pt x="2043" y="4962"/>
                    <a:pt x="2126" y="4973"/>
                    <a:pt x="2204" y="4993"/>
                  </a:cubicBezTo>
                  <a:lnTo>
                    <a:pt x="2204" y="4993"/>
                  </a:lnTo>
                  <a:lnTo>
                    <a:pt x="2204" y="4993"/>
                  </a:lnTo>
                  <a:cubicBezTo>
                    <a:pt x="2204" y="4999"/>
                    <a:pt x="2204" y="4999"/>
                    <a:pt x="2204" y="4999"/>
                  </a:cubicBezTo>
                  <a:lnTo>
                    <a:pt x="2204" y="4999"/>
                  </a:lnTo>
                  <a:cubicBezTo>
                    <a:pt x="2209" y="4999"/>
                    <a:pt x="2209" y="4999"/>
                    <a:pt x="2209" y="4999"/>
                  </a:cubicBezTo>
                  <a:lnTo>
                    <a:pt x="2209" y="4999"/>
                  </a:lnTo>
                  <a:cubicBezTo>
                    <a:pt x="2178" y="4719"/>
                    <a:pt x="2084" y="4202"/>
                    <a:pt x="1759" y="3865"/>
                  </a:cubicBezTo>
                  <a:cubicBezTo>
                    <a:pt x="1557" y="3664"/>
                    <a:pt x="1422" y="3416"/>
                    <a:pt x="1360" y="3147"/>
                  </a:cubicBezTo>
                  <a:cubicBezTo>
                    <a:pt x="1335" y="3033"/>
                    <a:pt x="1324" y="2924"/>
                    <a:pt x="1324" y="2810"/>
                  </a:cubicBezTo>
                  <a:cubicBezTo>
                    <a:pt x="1324" y="2469"/>
                    <a:pt x="1443" y="2127"/>
                    <a:pt x="1661" y="1858"/>
                  </a:cubicBezTo>
                  <a:cubicBezTo>
                    <a:pt x="1951" y="1511"/>
                    <a:pt x="2365" y="1320"/>
                    <a:pt x="2840" y="1320"/>
                  </a:cubicBezTo>
                  <a:cubicBezTo>
                    <a:pt x="3311" y="1320"/>
                    <a:pt x="3730" y="1511"/>
                    <a:pt x="4015" y="1858"/>
                  </a:cubicBezTo>
                  <a:cubicBezTo>
                    <a:pt x="4238" y="2127"/>
                    <a:pt x="4357" y="2469"/>
                    <a:pt x="4357" y="2810"/>
                  </a:cubicBezTo>
                  <a:cubicBezTo>
                    <a:pt x="4357" y="2924"/>
                    <a:pt x="4340" y="3033"/>
                    <a:pt x="4320" y="3147"/>
                  </a:cubicBezTo>
                  <a:cubicBezTo>
                    <a:pt x="4258" y="3416"/>
                    <a:pt x="4108" y="3674"/>
                    <a:pt x="3876" y="3913"/>
                  </a:cubicBezTo>
                  <a:cubicBezTo>
                    <a:pt x="3523" y="4264"/>
                    <a:pt x="3466" y="4761"/>
                    <a:pt x="3456" y="5014"/>
                  </a:cubicBezTo>
                  <a:lnTo>
                    <a:pt x="3456" y="5014"/>
                  </a:lnTo>
                  <a:lnTo>
                    <a:pt x="3456" y="5014"/>
                  </a:lnTo>
                  <a:cubicBezTo>
                    <a:pt x="3513" y="5004"/>
                    <a:pt x="3570" y="4999"/>
                    <a:pt x="3627" y="4999"/>
                  </a:cubicBezTo>
                  <a:cubicBezTo>
                    <a:pt x="3860" y="4999"/>
                    <a:pt x="4077" y="5097"/>
                    <a:pt x="4238" y="5252"/>
                  </a:cubicBezTo>
                  <a:cubicBezTo>
                    <a:pt x="4238" y="5258"/>
                    <a:pt x="4238" y="5258"/>
                    <a:pt x="4238" y="5258"/>
                  </a:cubicBezTo>
                  <a:cubicBezTo>
                    <a:pt x="4238" y="5252"/>
                    <a:pt x="4238" y="5252"/>
                    <a:pt x="4238" y="5252"/>
                  </a:cubicBezTo>
                  <a:cubicBezTo>
                    <a:pt x="4222" y="5190"/>
                    <a:pt x="4217" y="5123"/>
                    <a:pt x="4217" y="5056"/>
                  </a:cubicBezTo>
                  <a:cubicBezTo>
                    <a:pt x="4217" y="4839"/>
                    <a:pt x="4305" y="4621"/>
                    <a:pt x="4480" y="4456"/>
                  </a:cubicBezTo>
                  <a:cubicBezTo>
                    <a:pt x="4646" y="4300"/>
                    <a:pt x="4858" y="4223"/>
                    <a:pt x="5075" y="4223"/>
                  </a:cubicBezTo>
                  <a:cubicBezTo>
                    <a:pt x="5153" y="4223"/>
                    <a:pt x="5231" y="4233"/>
                    <a:pt x="5308" y="4254"/>
                  </a:cubicBezTo>
                  <a:cubicBezTo>
                    <a:pt x="5314" y="4254"/>
                    <a:pt x="5314" y="4254"/>
                    <a:pt x="5314" y="4254"/>
                  </a:cubicBezTo>
                  <a:cubicBezTo>
                    <a:pt x="5308" y="4254"/>
                    <a:pt x="5308" y="4254"/>
                    <a:pt x="5308" y="4254"/>
                  </a:cubicBezTo>
                  <a:cubicBezTo>
                    <a:pt x="5164" y="4098"/>
                    <a:pt x="5075" y="3897"/>
                    <a:pt x="5075" y="3680"/>
                  </a:cubicBezTo>
                  <a:cubicBezTo>
                    <a:pt x="5075" y="3601"/>
                    <a:pt x="5086" y="3524"/>
                    <a:pt x="5112" y="3447"/>
                  </a:cubicBezTo>
                  <a:cubicBezTo>
                    <a:pt x="5200" y="3147"/>
                    <a:pt x="5437" y="2934"/>
                    <a:pt x="5728" y="2867"/>
                  </a:cubicBezTo>
                  <a:cubicBezTo>
                    <a:pt x="5728" y="2862"/>
                    <a:pt x="5728" y="2862"/>
                    <a:pt x="5728" y="2862"/>
                  </a:cubicBezTo>
                  <a:lnTo>
                    <a:pt x="5728" y="2862"/>
                  </a:lnTo>
                  <a:lnTo>
                    <a:pt x="5728" y="2862"/>
                  </a:lnTo>
                  <a:lnTo>
                    <a:pt x="5728" y="2862"/>
                  </a:lnTo>
                  <a:cubicBezTo>
                    <a:pt x="5437" y="2934"/>
                    <a:pt x="5200" y="3147"/>
                    <a:pt x="5112" y="3447"/>
                  </a:cubicBezTo>
                  <a:cubicBezTo>
                    <a:pt x="5086" y="3524"/>
                    <a:pt x="5075" y="3601"/>
                    <a:pt x="5075" y="3680"/>
                  </a:cubicBezTo>
                  <a:cubicBezTo>
                    <a:pt x="5075" y="3897"/>
                    <a:pt x="5164" y="4098"/>
                    <a:pt x="5308" y="4254"/>
                  </a:cubicBezTo>
                  <a:lnTo>
                    <a:pt x="5308" y="4254"/>
                  </a:lnTo>
                  <a:lnTo>
                    <a:pt x="5308" y="4254"/>
                  </a:lnTo>
                  <a:cubicBezTo>
                    <a:pt x="5235" y="4233"/>
                    <a:pt x="5153" y="4223"/>
                    <a:pt x="5075" y="4223"/>
                  </a:cubicBezTo>
                  <a:cubicBezTo>
                    <a:pt x="4858" y="4223"/>
                    <a:pt x="4646" y="4300"/>
                    <a:pt x="4480" y="4456"/>
                  </a:cubicBezTo>
                  <a:cubicBezTo>
                    <a:pt x="4305" y="4621"/>
                    <a:pt x="4217" y="4839"/>
                    <a:pt x="4217" y="5056"/>
                  </a:cubicBezTo>
                  <a:cubicBezTo>
                    <a:pt x="4217" y="5123"/>
                    <a:pt x="4222" y="5190"/>
                    <a:pt x="4238" y="5252"/>
                  </a:cubicBezTo>
                  <a:lnTo>
                    <a:pt x="4238" y="5252"/>
                  </a:lnTo>
                  <a:lnTo>
                    <a:pt x="4238" y="5252"/>
                  </a:lnTo>
                  <a:cubicBezTo>
                    <a:pt x="4082" y="5092"/>
                    <a:pt x="3860" y="4999"/>
                    <a:pt x="3627" y="4999"/>
                  </a:cubicBezTo>
                  <a:cubicBezTo>
                    <a:pt x="3570" y="4999"/>
                    <a:pt x="3513" y="5004"/>
                    <a:pt x="3456" y="5014"/>
                  </a:cubicBezTo>
                  <a:lnTo>
                    <a:pt x="3456" y="5014"/>
                  </a:lnTo>
                  <a:cubicBezTo>
                    <a:pt x="3462" y="5014"/>
                    <a:pt x="3462" y="5014"/>
                    <a:pt x="3462" y="5014"/>
                  </a:cubicBezTo>
                  <a:cubicBezTo>
                    <a:pt x="3466" y="4761"/>
                    <a:pt x="3523" y="4264"/>
                    <a:pt x="3876" y="3913"/>
                  </a:cubicBezTo>
                  <a:cubicBezTo>
                    <a:pt x="4108" y="3674"/>
                    <a:pt x="4258" y="3416"/>
                    <a:pt x="4320" y="3147"/>
                  </a:cubicBezTo>
                  <a:cubicBezTo>
                    <a:pt x="4346" y="3033"/>
                    <a:pt x="4357" y="2924"/>
                    <a:pt x="4357" y="2810"/>
                  </a:cubicBezTo>
                  <a:cubicBezTo>
                    <a:pt x="4357" y="2469"/>
                    <a:pt x="4238" y="2127"/>
                    <a:pt x="4015" y="1858"/>
                  </a:cubicBezTo>
                  <a:cubicBezTo>
                    <a:pt x="3730" y="1511"/>
                    <a:pt x="3311" y="1315"/>
                    <a:pt x="2840" y="1315"/>
                  </a:cubicBezTo>
                  <a:cubicBezTo>
                    <a:pt x="2365" y="1315"/>
                    <a:pt x="1951" y="1511"/>
                    <a:pt x="1661" y="1858"/>
                  </a:cubicBezTo>
                  <a:cubicBezTo>
                    <a:pt x="1443" y="2127"/>
                    <a:pt x="1324" y="2469"/>
                    <a:pt x="1324" y="2810"/>
                  </a:cubicBezTo>
                  <a:cubicBezTo>
                    <a:pt x="1324" y="2924"/>
                    <a:pt x="1335" y="3033"/>
                    <a:pt x="1360" y="3147"/>
                  </a:cubicBezTo>
                  <a:cubicBezTo>
                    <a:pt x="1422" y="3416"/>
                    <a:pt x="1557" y="3664"/>
                    <a:pt x="1753" y="3865"/>
                  </a:cubicBezTo>
                  <a:cubicBezTo>
                    <a:pt x="2084" y="4202"/>
                    <a:pt x="2178" y="4719"/>
                    <a:pt x="2204" y="4999"/>
                  </a:cubicBezTo>
                  <a:lnTo>
                    <a:pt x="2204" y="4999"/>
                  </a:lnTo>
                  <a:lnTo>
                    <a:pt x="2204" y="4999"/>
                  </a:lnTo>
                  <a:cubicBezTo>
                    <a:pt x="2204" y="4993"/>
                    <a:pt x="2204" y="4993"/>
                    <a:pt x="2204" y="4993"/>
                  </a:cubicBezTo>
                  <a:lnTo>
                    <a:pt x="2204" y="4993"/>
                  </a:lnTo>
                  <a:lnTo>
                    <a:pt x="2204" y="4993"/>
                  </a:lnTo>
                  <a:lnTo>
                    <a:pt x="2204" y="4993"/>
                  </a:lnTo>
                  <a:cubicBezTo>
                    <a:pt x="2126" y="4973"/>
                    <a:pt x="2043" y="4962"/>
                    <a:pt x="1966" y="4962"/>
                  </a:cubicBezTo>
                  <a:cubicBezTo>
                    <a:pt x="1743" y="4962"/>
                    <a:pt x="1531" y="5045"/>
                    <a:pt x="1376" y="5190"/>
                  </a:cubicBezTo>
                  <a:lnTo>
                    <a:pt x="1376" y="5190"/>
                  </a:lnTo>
                  <a:lnTo>
                    <a:pt x="1376" y="5190"/>
                  </a:lnTo>
                  <a:cubicBezTo>
                    <a:pt x="1397" y="5118"/>
                    <a:pt x="1407" y="5040"/>
                    <a:pt x="1407" y="4962"/>
                  </a:cubicBezTo>
                  <a:cubicBezTo>
                    <a:pt x="1407" y="4750"/>
                    <a:pt x="1329" y="4544"/>
                    <a:pt x="1169" y="4378"/>
                  </a:cubicBezTo>
                  <a:cubicBezTo>
                    <a:pt x="998" y="4207"/>
                    <a:pt x="775" y="4119"/>
                    <a:pt x="554" y="4119"/>
                  </a:cubicBezTo>
                  <a:cubicBezTo>
                    <a:pt x="486" y="4119"/>
                    <a:pt x="419" y="4129"/>
                    <a:pt x="352" y="4145"/>
                  </a:cubicBezTo>
                  <a:lnTo>
                    <a:pt x="352" y="4145"/>
                  </a:lnTo>
                  <a:lnTo>
                    <a:pt x="352" y="4145"/>
                  </a:lnTo>
                  <a:cubicBezTo>
                    <a:pt x="517" y="3990"/>
                    <a:pt x="615" y="3772"/>
                    <a:pt x="615" y="3540"/>
                  </a:cubicBezTo>
                  <a:cubicBezTo>
                    <a:pt x="615" y="3472"/>
                    <a:pt x="605" y="3405"/>
                    <a:pt x="590" y="3338"/>
                  </a:cubicBezTo>
                  <a:cubicBezTo>
                    <a:pt x="512" y="3043"/>
                    <a:pt x="279" y="2820"/>
                    <a:pt x="0" y="2737"/>
                  </a:cubicBezTo>
                  <a:lnTo>
                    <a:pt x="0" y="2737"/>
                  </a:lnTo>
                  <a:lnTo>
                    <a:pt x="0" y="2737"/>
                  </a:lnTo>
                  <a:cubicBezTo>
                    <a:pt x="290" y="2665"/>
                    <a:pt x="527" y="2454"/>
                    <a:pt x="615" y="2158"/>
                  </a:cubicBezTo>
                  <a:cubicBezTo>
                    <a:pt x="641" y="2081"/>
                    <a:pt x="652" y="1998"/>
                    <a:pt x="652" y="1925"/>
                  </a:cubicBezTo>
                  <a:cubicBezTo>
                    <a:pt x="652" y="1708"/>
                    <a:pt x="564" y="1501"/>
                    <a:pt x="419" y="1346"/>
                  </a:cubicBezTo>
                  <a:cubicBezTo>
                    <a:pt x="413" y="1346"/>
                    <a:pt x="413" y="1346"/>
                    <a:pt x="413" y="1346"/>
                  </a:cubicBezTo>
                  <a:lnTo>
                    <a:pt x="413" y="1346"/>
                  </a:lnTo>
                  <a:cubicBezTo>
                    <a:pt x="492" y="1367"/>
                    <a:pt x="574" y="1382"/>
                    <a:pt x="652" y="1382"/>
                  </a:cubicBezTo>
                  <a:cubicBezTo>
                    <a:pt x="869" y="1382"/>
                    <a:pt x="1081" y="1305"/>
                    <a:pt x="1247" y="1145"/>
                  </a:cubicBezTo>
                  <a:cubicBezTo>
                    <a:pt x="1422" y="978"/>
                    <a:pt x="1510" y="762"/>
                    <a:pt x="1510" y="539"/>
                  </a:cubicBezTo>
                  <a:cubicBezTo>
                    <a:pt x="1510" y="477"/>
                    <a:pt x="1505" y="410"/>
                    <a:pt x="1490" y="347"/>
                  </a:cubicBezTo>
                  <a:lnTo>
                    <a:pt x="1490" y="347"/>
                  </a:lnTo>
                  <a:cubicBezTo>
                    <a:pt x="1485" y="347"/>
                    <a:pt x="1485" y="347"/>
                    <a:pt x="1485" y="347"/>
                  </a:cubicBezTo>
                  <a:cubicBezTo>
                    <a:pt x="1645" y="508"/>
                    <a:pt x="1868" y="606"/>
                    <a:pt x="2105" y="606"/>
                  </a:cubicBezTo>
                  <a:cubicBezTo>
                    <a:pt x="2173" y="606"/>
                    <a:pt x="2240" y="595"/>
                    <a:pt x="2313" y="581"/>
                  </a:cubicBezTo>
                  <a:cubicBezTo>
                    <a:pt x="2617" y="508"/>
                    <a:pt x="2846" y="280"/>
                    <a:pt x="2929" y="6"/>
                  </a:cubicBezTo>
                  <a:lnTo>
                    <a:pt x="2929" y="6"/>
                  </a:lnTo>
                  <a:lnTo>
                    <a:pt x="2929" y="6"/>
                  </a:lnTo>
                  <a:cubicBezTo>
                    <a:pt x="3000" y="285"/>
                    <a:pt x="3218" y="523"/>
                    <a:pt x="3523" y="606"/>
                  </a:cubicBezTo>
                  <a:cubicBezTo>
                    <a:pt x="3601" y="627"/>
                    <a:pt x="3684" y="643"/>
                    <a:pt x="3761" y="643"/>
                  </a:cubicBezTo>
                  <a:cubicBezTo>
                    <a:pt x="3984" y="643"/>
                    <a:pt x="4196" y="554"/>
                    <a:pt x="4351" y="410"/>
                  </a:cubicBezTo>
                  <a:lnTo>
                    <a:pt x="4351" y="410"/>
                  </a:lnTo>
                  <a:lnTo>
                    <a:pt x="4351" y="410"/>
                  </a:lnTo>
                  <a:cubicBezTo>
                    <a:pt x="4330" y="487"/>
                    <a:pt x="4320" y="564"/>
                    <a:pt x="4320" y="643"/>
                  </a:cubicBezTo>
                  <a:cubicBezTo>
                    <a:pt x="4320" y="849"/>
                    <a:pt x="4398" y="1062"/>
                    <a:pt x="4558" y="1222"/>
                  </a:cubicBezTo>
                  <a:cubicBezTo>
                    <a:pt x="4729" y="1393"/>
                    <a:pt x="4952" y="1480"/>
                    <a:pt x="5179" y="1480"/>
                  </a:cubicBezTo>
                  <a:cubicBezTo>
                    <a:pt x="5241" y="1480"/>
                    <a:pt x="5308" y="1476"/>
                    <a:pt x="5376" y="1459"/>
                  </a:cubicBezTo>
                  <a:lnTo>
                    <a:pt x="5376" y="1459"/>
                  </a:lnTo>
                  <a:cubicBezTo>
                    <a:pt x="5376" y="1455"/>
                    <a:pt x="5376" y="1455"/>
                    <a:pt x="5376" y="1455"/>
                  </a:cubicBezTo>
                  <a:cubicBezTo>
                    <a:pt x="5210" y="1615"/>
                    <a:pt x="5112" y="1827"/>
                    <a:pt x="5112" y="2060"/>
                  </a:cubicBezTo>
                  <a:cubicBezTo>
                    <a:pt x="5112" y="2127"/>
                    <a:pt x="5122" y="2194"/>
                    <a:pt x="5138" y="2262"/>
                  </a:cubicBezTo>
                  <a:cubicBezTo>
                    <a:pt x="5215" y="2562"/>
                    <a:pt x="5443" y="2785"/>
                    <a:pt x="5728" y="2867"/>
                  </a:cubicBezTo>
                  <a:cubicBezTo>
                    <a:pt x="5728" y="2862"/>
                    <a:pt x="5728" y="2862"/>
                    <a:pt x="5728" y="286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72"/>
            <p:cNvSpPr>
              <a:spLocks noChangeArrowheads="1"/>
            </p:cNvSpPr>
            <p:nvPr/>
          </p:nvSpPr>
          <p:spPr bwMode="auto">
            <a:xfrm>
              <a:off x="10768986" y="10535697"/>
              <a:ext cx="595811" cy="419012"/>
            </a:xfrm>
            <a:custGeom>
              <a:avLst/>
              <a:gdLst>
                <a:gd name="T0" fmla="*/ 943 w 1042"/>
                <a:gd name="T1" fmla="*/ 0 h 731"/>
                <a:gd name="T2" fmla="*/ 943 w 1042"/>
                <a:gd name="T3" fmla="*/ 0 h 731"/>
                <a:gd name="T4" fmla="*/ 100 w 1042"/>
                <a:gd name="T5" fmla="*/ 0 h 731"/>
                <a:gd name="T6" fmla="*/ 0 w 1042"/>
                <a:gd name="T7" fmla="*/ 98 h 731"/>
                <a:gd name="T8" fmla="*/ 0 w 1042"/>
                <a:gd name="T9" fmla="*/ 631 h 731"/>
                <a:gd name="T10" fmla="*/ 100 w 1042"/>
                <a:gd name="T11" fmla="*/ 730 h 731"/>
                <a:gd name="T12" fmla="*/ 943 w 1042"/>
                <a:gd name="T13" fmla="*/ 730 h 731"/>
                <a:gd name="T14" fmla="*/ 1041 w 1042"/>
                <a:gd name="T15" fmla="*/ 631 h 731"/>
                <a:gd name="T16" fmla="*/ 1041 w 1042"/>
                <a:gd name="T17" fmla="*/ 98 h 731"/>
                <a:gd name="T18" fmla="*/ 943 w 1042"/>
                <a:gd name="T19" fmla="*/ 0 h 731"/>
                <a:gd name="T20" fmla="*/ 622 w 1042"/>
                <a:gd name="T21" fmla="*/ 103 h 731"/>
                <a:gd name="T22" fmla="*/ 622 w 1042"/>
                <a:gd name="T23" fmla="*/ 103 h 731"/>
                <a:gd name="T24" fmla="*/ 431 w 1042"/>
                <a:gd name="T25" fmla="*/ 103 h 731"/>
                <a:gd name="T26" fmla="*/ 394 w 1042"/>
                <a:gd name="T27" fmla="*/ 68 h 731"/>
                <a:gd name="T28" fmla="*/ 431 w 1042"/>
                <a:gd name="T29" fmla="*/ 26 h 731"/>
                <a:gd name="T30" fmla="*/ 622 w 1042"/>
                <a:gd name="T31" fmla="*/ 26 h 731"/>
                <a:gd name="T32" fmla="*/ 658 w 1042"/>
                <a:gd name="T33" fmla="*/ 68 h 731"/>
                <a:gd name="T34" fmla="*/ 622 w 1042"/>
                <a:gd name="T35" fmla="*/ 103 h 731"/>
                <a:gd name="T36" fmla="*/ 943 w 1042"/>
                <a:gd name="T37" fmla="*/ 0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2" h="731">
                  <a:moveTo>
                    <a:pt x="943" y="0"/>
                  </a:moveTo>
                  <a:lnTo>
                    <a:pt x="943" y="0"/>
                  </a:lnTo>
                  <a:cubicBezTo>
                    <a:pt x="100" y="0"/>
                    <a:pt x="100" y="0"/>
                    <a:pt x="100" y="0"/>
                  </a:cubicBezTo>
                  <a:cubicBezTo>
                    <a:pt x="48" y="0"/>
                    <a:pt x="0" y="47"/>
                    <a:pt x="0" y="98"/>
                  </a:cubicBezTo>
                  <a:cubicBezTo>
                    <a:pt x="0" y="631"/>
                    <a:pt x="0" y="631"/>
                    <a:pt x="0" y="631"/>
                  </a:cubicBezTo>
                  <a:cubicBezTo>
                    <a:pt x="0" y="682"/>
                    <a:pt x="48" y="730"/>
                    <a:pt x="100" y="730"/>
                  </a:cubicBezTo>
                  <a:cubicBezTo>
                    <a:pt x="943" y="730"/>
                    <a:pt x="943" y="730"/>
                    <a:pt x="943" y="730"/>
                  </a:cubicBezTo>
                  <a:cubicBezTo>
                    <a:pt x="995" y="730"/>
                    <a:pt x="1041" y="682"/>
                    <a:pt x="1041" y="631"/>
                  </a:cubicBezTo>
                  <a:cubicBezTo>
                    <a:pt x="1041" y="98"/>
                    <a:pt x="1041" y="98"/>
                    <a:pt x="1041" y="98"/>
                  </a:cubicBezTo>
                  <a:cubicBezTo>
                    <a:pt x="1041" y="47"/>
                    <a:pt x="995" y="0"/>
                    <a:pt x="943" y="0"/>
                  </a:cubicBezTo>
                  <a:lnTo>
                    <a:pt x="622" y="103"/>
                  </a:lnTo>
                  <a:lnTo>
                    <a:pt x="622" y="103"/>
                  </a:lnTo>
                  <a:cubicBezTo>
                    <a:pt x="431" y="103"/>
                    <a:pt x="431" y="103"/>
                    <a:pt x="431" y="103"/>
                  </a:cubicBezTo>
                  <a:cubicBezTo>
                    <a:pt x="410" y="103"/>
                    <a:pt x="394" y="88"/>
                    <a:pt x="394" y="68"/>
                  </a:cubicBezTo>
                  <a:cubicBezTo>
                    <a:pt x="394" y="47"/>
                    <a:pt x="410" y="26"/>
                    <a:pt x="431" y="26"/>
                  </a:cubicBezTo>
                  <a:cubicBezTo>
                    <a:pt x="622" y="26"/>
                    <a:pt x="622" y="26"/>
                    <a:pt x="622" y="26"/>
                  </a:cubicBezTo>
                  <a:cubicBezTo>
                    <a:pt x="643" y="26"/>
                    <a:pt x="658" y="47"/>
                    <a:pt x="658" y="68"/>
                  </a:cubicBezTo>
                  <a:cubicBezTo>
                    <a:pt x="658" y="88"/>
                    <a:pt x="643" y="103"/>
                    <a:pt x="622" y="103"/>
                  </a:cubicBezTo>
                  <a:lnTo>
                    <a:pt x="943" y="0"/>
                  </a:lnTo>
                </a:path>
              </a:pathLst>
            </a:custGeom>
            <a:solidFill>
              <a:srgbClr val="5C678A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 73"/>
            <p:cNvSpPr>
              <a:spLocks noChangeArrowheads="1"/>
            </p:cNvSpPr>
            <p:nvPr/>
          </p:nvSpPr>
          <p:spPr bwMode="auto">
            <a:xfrm>
              <a:off x="10785357" y="10610987"/>
              <a:ext cx="563075" cy="327352"/>
            </a:xfrm>
            <a:custGeom>
              <a:avLst/>
              <a:gdLst>
                <a:gd name="T0" fmla="*/ 0 w 989"/>
                <a:gd name="T1" fmla="*/ 0 h 575"/>
                <a:gd name="T2" fmla="*/ 0 w 989"/>
                <a:gd name="T3" fmla="*/ 0 h 575"/>
                <a:gd name="T4" fmla="*/ 0 w 989"/>
                <a:gd name="T5" fmla="*/ 502 h 575"/>
                <a:gd name="T6" fmla="*/ 73 w 989"/>
                <a:gd name="T7" fmla="*/ 574 h 575"/>
                <a:gd name="T8" fmla="*/ 916 w 989"/>
                <a:gd name="T9" fmla="*/ 574 h 575"/>
                <a:gd name="T10" fmla="*/ 988 w 989"/>
                <a:gd name="T11" fmla="*/ 502 h 575"/>
                <a:gd name="T12" fmla="*/ 988 w 989"/>
                <a:gd name="T13" fmla="*/ 0 h 575"/>
                <a:gd name="T14" fmla="*/ 0 w 989"/>
                <a:gd name="T15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9" h="575">
                  <a:moveTo>
                    <a:pt x="0" y="0"/>
                  </a:moveTo>
                  <a:lnTo>
                    <a:pt x="0" y="0"/>
                  </a:lnTo>
                  <a:cubicBezTo>
                    <a:pt x="0" y="502"/>
                    <a:pt x="0" y="502"/>
                    <a:pt x="0" y="502"/>
                  </a:cubicBezTo>
                  <a:cubicBezTo>
                    <a:pt x="0" y="543"/>
                    <a:pt x="31" y="574"/>
                    <a:pt x="73" y="574"/>
                  </a:cubicBezTo>
                  <a:cubicBezTo>
                    <a:pt x="916" y="574"/>
                    <a:pt x="916" y="574"/>
                    <a:pt x="916" y="574"/>
                  </a:cubicBezTo>
                  <a:cubicBezTo>
                    <a:pt x="957" y="574"/>
                    <a:pt x="988" y="543"/>
                    <a:pt x="988" y="502"/>
                  </a:cubicBezTo>
                  <a:cubicBezTo>
                    <a:pt x="988" y="0"/>
                    <a:pt x="988" y="0"/>
                    <a:pt x="988" y="0"/>
                  </a:cubicBezTo>
                  <a:lnTo>
                    <a:pt x="0" y="0"/>
                  </a:lnTo>
                </a:path>
              </a:pathLst>
            </a:custGeom>
            <a:solidFill>
              <a:srgbClr val="FDFEFF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41" name="Freeform 74"/>
            <p:cNvSpPr>
              <a:spLocks noChangeArrowheads="1"/>
            </p:cNvSpPr>
            <p:nvPr/>
          </p:nvSpPr>
          <p:spPr bwMode="auto">
            <a:xfrm>
              <a:off x="10804998" y="10660091"/>
              <a:ext cx="186600" cy="219326"/>
            </a:xfrm>
            <a:custGeom>
              <a:avLst/>
              <a:gdLst>
                <a:gd name="T0" fmla="*/ 331 w 332"/>
                <a:gd name="T1" fmla="*/ 383 h 384"/>
                <a:gd name="T2" fmla="*/ 0 w 332"/>
                <a:gd name="T3" fmla="*/ 383 h 384"/>
                <a:gd name="T4" fmla="*/ 0 w 332"/>
                <a:gd name="T5" fmla="*/ 0 h 384"/>
                <a:gd name="T6" fmla="*/ 331 w 332"/>
                <a:gd name="T7" fmla="*/ 0 h 384"/>
                <a:gd name="T8" fmla="*/ 331 w 332"/>
                <a:gd name="T9" fmla="*/ 383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" h="384">
                  <a:moveTo>
                    <a:pt x="331" y="383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331" y="0"/>
                  </a:lnTo>
                  <a:lnTo>
                    <a:pt x="331" y="383"/>
                  </a:lnTo>
                </a:path>
              </a:pathLst>
            </a:custGeom>
            <a:solidFill>
              <a:srgbClr val="131313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42" name="Freeform 75"/>
            <p:cNvSpPr>
              <a:spLocks noChangeArrowheads="1"/>
            </p:cNvSpPr>
            <p:nvPr/>
          </p:nvSpPr>
          <p:spPr bwMode="auto">
            <a:xfrm>
              <a:off x="11024334" y="10663364"/>
              <a:ext cx="297907" cy="58924"/>
            </a:xfrm>
            <a:custGeom>
              <a:avLst/>
              <a:gdLst>
                <a:gd name="T0" fmla="*/ 522 w 523"/>
                <a:gd name="T1" fmla="*/ 104 h 105"/>
                <a:gd name="T2" fmla="*/ 0 w 523"/>
                <a:gd name="T3" fmla="*/ 104 h 105"/>
                <a:gd name="T4" fmla="*/ 0 w 523"/>
                <a:gd name="T5" fmla="*/ 0 h 105"/>
                <a:gd name="T6" fmla="*/ 522 w 523"/>
                <a:gd name="T7" fmla="*/ 0 h 105"/>
                <a:gd name="T8" fmla="*/ 522 w 523"/>
                <a:gd name="T9" fmla="*/ 10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105">
                  <a:moveTo>
                    <a:pt x="522" y="104"/>
                  </a:moveTo>
                  <a:lnTo>
                    <a:pt x="0" y="104"/>
                  </a:lnTo>
                  <a:lnTo>
                    <a:pt x="0" y="0"/>
                  </a:lnTo>
                  <a:lnTo>
                    <a:pt x="522" y="0"/>
                  </a:lnTo>
                  <a:lnTo>
                    <a:pt x="522" y="104"/>
                  </a:lnTo>
                </a:path>
              </a:pathLst>
            </a:custGeom>
            <a:solidFill>
              <a:srgbClr val="2E354E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43" name="Freeform 76"/>
            <p:cNvSpPr>
              <a:spLocks noChangeArrowheads="1"/>
            </p:cNvSpPr>
            <p:nvPr/>
          </p:nvSpPr>
          <p:spPr bwMode="auto">
            <a:xfrm>
              <a:off x="11057071" y="10735380"/>
              <a:ext cx="229159" cy="39282"/>
            </a:xfrm>
            <a:custGeom>
              <a:avLst/>
              <a:gdLst>
                <a:gd name="T0" fmla="*/ 398 w 399"/>
                <a:gd name="T1" fmla="*/ 67 h 68"/>
                <a:gd name="T2" fmla="*/ 0 w 399"/>
                <a:gd name="T3" fmla="*/ 67 h 68"/>
                <a:gd name="T4" fmla="*/ 0 w 399"/>
                <a:gd name="T5" fmla="*/ 0 h 68"/>
                <a:gd name="T6" fmla="*/ 398 w 399"/>
                <a:gd name="T7" fmla="*/ 0 h 68"/>
                <a:gd name="T8" fmla="*/ 398 w 399"/>
                <a:gd name="T9" fmla="*/ 6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8">
                  <a:moveTo>
                    <a:pt x="398" y="67"/>
                  </a:moveTo>
                  <a:lnTo>
                    <a:pt x="0" y="67"/>
                  </a:lnTo>
                  <a:lnTo>
                    <a:pt x="0" y="0"/>
                  </a:lnTo>
                  <a:lnTo>
                    <a:pt x="398" y="0"/>
                  </a:lnTo>
                  <a:lnTo>
                    <a:pt x="398" y="67"/>
                  </a:lnTo>
                </a:path>
              </a:pathLst>
            </a:custGeom>
            <a:solidFill>
              <a:srgbClr val="2E354E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44" name="Freeform 77"/>
            <p:cNvSpPr>
              <a:spLocks noChangeArrowheads="1"/>
            </p:cNvSpPr>
            <p:nvPr/>
          </p:nvSpPr>
          <p:spPr bwMode="auto">
            <a:xfrm>
              <a:off x="11024334" y="10892510"/>
              <a:ext cx="297907" cy="32736"/>
            </a:xfrm>
            <a:custGeom>
              <a:avLst/>
              <a:gdLst>
                <a:gd name="T0" fmla="*/ 522 w 523"/>
                <a:gd name="T1" fmla="*/ 61 h 62"/>
                <a:gd name="T2" fmla="*/ 0 w 523"/>
                <a:gd name="T3" fmla="*/ 61 h 62"/>
                <a:gd name="T4" fmla="*/ 0 w 523"/>
                <a:gd name="T5" fmla="*/ 0 h 62"/>
                <a:gd name="T6" fmla="*/ 522 w 523"/>
                <a:gd name="T7" fmla="*/ 0 h 62"/>
                <a:gd name="T8" fmla="*/ 522 w 523"/>
                <a:gd name="T9" fmla="*/ 6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62">
                  <a:moveTo>
                    <a:pt x="522" y="61"/>
                  </a:moveTo>
                  <a:lnTo>
                    <a:pt x="0" y="61"/>
                  </a:lnTo>
                  <a:lnTo>
                    <a:pt x="0" y="0"/>
                  </a:lnTo>
                  <a:lnTo>
                    <a:pt x="522" y="0"/>
                  </a:lnTo>
                  <a:lnTo>
                    <a:pt x="522" y="61"/>
                  </a:lnTo>
                </a:path>
              </a:pathLst>
            </a:custGeom>
            <a:solidFill>
              <a:srgbClr val="2E354E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45" name="Freeform 78"/>
            <p:cNvSpPr>
              <a:spLocks noChangeArrowheads="1"/>
            </p:cNvSpPr>
            <p:nvPr/>
          </p:nvSpPr>
          <p:spPr bwMode="auto">
            <a:xfrm>
              <a:off x="11034156" y="10476773"/>
              <a:ext cx="65474" cy="111300"/>
            </a:xfrm>
            <a:custGeom>
              <a:avLst/>
              <a:gdLst>
                <a:gd name="T0" fmla="*/ 115 w 116"/>
                <a:gd name="T1" fmla="*/ 191 h 192"/>
                <a:gd name="T2" fmla="*/ 0 w 116"/>
                <a:gd name="T3" fmla="*/ 191 h 192"/>
                <a:gd name="T4" fmla="*/ 0 w 116"/>
                <a:gd name="T5" fmla="*/ 0 h 192"/>
                <a:gd name="T6" fmla="*/ 115 w 116"/>
                <a:gd name="T7" fmla="*/ 0 h 192"/>
                <a:gd name="T8" fmla="*/ 115 w 116"/>
                <a:gd name="T9" fmla="*/ 19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92">
                  <a:moveTo>
                    <a:pt x="115" y="191"/>
                  </a:moveTo>
                  <a:lnTo>
                    <a:pt x="0" y="191"/>
                  </a:lnTo>
                  <a:lnTo>
                    <a:pt x="0" y="0"/>
                  </a:lnTo>
                  <a:lnTo>
                    <a:pt x="115" y="0"/>
                  </a:lnTo>
                  <a:lnTo>
                    <a:pt x="115" y="191"/>
                  </a:lnTo>
                </a:path>
              </a:pathLst>
            </a:custGeom>
            <a:solidFill>
              <a:srgbClr val="7B7B79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46" name="Freeform 79"/>
            <p:cNvSpPr>
              <a:spLocks noChangeArrowheads="1"/>
            </p:cNvSpPr>
            <p:nvPr/>
          </p:nvSpPr>
          <p:spPr bwMode="auto">
            <a:xfrm>
              <a:off x="11034156" y="10476773"/>
              <a:ext cx="65474" cy="55649"/>
            </a:xfrm>
            <a:custGeom>
              <a:avLst/>
              <a:gdLst>
                <a:gd name="T0" fmla="*/ 115 w 116"/>
                <a:gd name="T1" fmla="*/ 92 h 93"/>
                <a:gd name="T2" fmla="*/ 0 w 116"/>
                <a:gd name="T3" fmla="*/ 92 h 93"/>
                <a:gd name="T4" fmla="*/ 0 w 116"/>
                <a:gd name="T5" fmla="*/ 0 h 93"/>
                <a:gd name="T6" fmla="*/ 115 w 116"/>
                <a:gd name="T7" fmla="*/ 0 h 93"/>
                <a:gd name="T8" fmla="*/ 115 w 116"/>
                <a:gd name="T9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93">
                  <a:moveTo>
                    <a:pt x="115" y="92"/>
                  </a:moveTo>
                  <a:lnTo>
                    <a:pt x="0" y="92"/>
                  </a:lnTo>
                  <a:lnTo>
                    <a:pt x="0" y="0"/>
                  </a:lnTo>
                  <a:lnTo>
                    <a:pt x="115" y="0"/>
                  </a:lnTo>
                  <a:lnTo>
                    <a:pt x="115" y="92"/>
                  </a:lnTo>
                </a:path>
              </a:pathLst>
            </a:custGeom>
            <a:solidFill>
              <a:srgbClr val="676766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</p:grpSp>
      <p:sp>
        <p:nvSpPr>
          <p:cNvPr id="49" name="Freeform 70"/>
          <p:cNvSpPr>
            <a:spLocks noEditPoints="1"/>
          </p:cNvSpPr>
          <p:nvPr/>
        </p:nvSpPr>
        <p:spPr bwMode="auto">
          <a:xfrm rot="21347663">
            <a:off x="4219594" y="4973739"/>
            <a:ext cx="3757439" cy="1079516"/>
          </a:xfrm>
          <a:custGeom>
            <a:avLst/>
            <a:gdLst>
              <a:gd name="T0" fmla="*/ 1771 w 1771"/>
              <a:gd name="T1" fmla="*/ 141 h 517"/>
              <a:gd name="T2" fmla="*/ 1725 w 1771"/>
              <a:gd name="T3" fmla="*/ 162 h 517"/>
              <a:gd name="T4" fmla="*/ 1670 w 1771"/>
              <a:gd name="T5" fmla="*/ 242 h 517"/>
              <a:gd name="T6" fmla="*/ 1691 w 1771"/>
              <a:gd name="T7" fmla="*/ 195 h 517"/>
              <a:gd name="T8" fmla="*/ 1670 w 1771"/>
              <a:gd name="T9" fmla="*/ 242 h 517"/>
              <a:gd name="T10" fmla="*/ 1633 w 1771"/>
              <a:gd name="T11" fmla="*/ 272 h 517"/>
              <a:gd name="T12" fmla="*/ 1583 w 1771"/>
              <a:gd name="T13" fmla="*/ 285 h 517"/>
              <a:gd name="T14" fmla="*/ 1516 w 1771"/>
              <a:gd name="T15" fmla="*/ 354 h 517"/>
              <a:gd name="T16" fmla="*/ 1545 w 1771"/>
              <a:gd name="T17" fmla="*/ 312 h 517"/>
              <a:gd name="T18" fmla="*/ 1516 w 1771"/>
              <a:gd name="T19" fmla="*/ 354 h 517"/>
              <a:gd name="T20" fmla="*/ 1474 w 1771"/>
              <a:gd name="T21" fmla="*/ 378 h 517"/>
              <a:gd name="T22" fmla="*/ 1423 w 1771"/>
              <a:gd name="T23" fmla="*/ 382 h 517"/>
              <a:gd name="T24" fmla="*/ 1345 w 1771"/>
              <a:gd name="T25" fmla="*/ 439 h 517"/>
              <a:gd name="T26" fmla="*/ 1381 w 1771"/>
              <a:gd name="T27" fmla="*/ 402 h 517"/>
              <a:gd name="T28" fmla="*/ 1345 w 1771"/>
              <a:gd name="T29" fmla="*/ 439 h 517"/>
              <a:gd name="T30" fmla="*/ 1300 w 1771"/>
              <a:gd name="T31" fmla="*/ 455 h 517"/>
              <a:gd name="T32" fmla="*/ 1249 w 1771"/>
              <a:gd name="T33" fmla="*/ 451 h 517"/>
              <a:gd name="T34" fmla="*/ 1162 w 1771"/>
              <a:gd name="T35" fmla="*/ 493 h 517"/>
              <a:gd name="T36" fmla="*/ 1204 w 1771"/>
              <a:gd name="T37" fmla="*/ 463 h 517"/>
              <a:gd name="T38" fmla="*/ 1162 w 1771"/>
              <a:gd name="T39" fmla="*/ 493 h 517"/>
              <a:gd name="T40" fmla="*/ 1115 w 1771"/>
              <a:gd name="T41" fmla="*/ 502 h 517"/>
              <a:gd name="T42" fmla="*/ 1066 w 1771"/>
              <a:gd name="T43" fmla="*/ 489 h 517"/>
              <a:gd name="T44" fmla="*/ 973 w 1771"/>
              <a:gd name="T45" fmla="*/ 516 h 517"/>
              <a:gd name="T46" fmla="*/ 1019 w 1771"/>
              <a:gd name="T47" fmla="*/ 494 h 517"/>
              <a:gd name="T48" fmla="*/ 973 w 1771"/>
              <a:gd name="T49" fmla="*/ 516 h 517"/>
              <a:gd name="T50" fmla="*/ 925 w 1771"/>
              <a:gd name="T51" fmla="*/ 517 h 517"/>
              <a:gd name="T52" fmla="*/ 878 w 1771"/>
              <a:gd name="T53" fmla="*/ 495 h 517"/>
              <a:gd name="T54" fmla="*/ 782 w 1771"/>
              <a:gd name="T55" fmla="*/ 506 h 517"/>
              <a:gd name="T56" fmla="*/ 832 w 1771"/>
              <a:gd name="T57" fmla="*/ 492 h 517"/>
              <a:gd name="T58" fmla="*/ 782 w 1771"/>
              <a:gd name="T59" fmla="*/ 506 h 517"/>
              <a:gd name="T60" fmla="*/ 735 w 1771"/>
              <a:gd name="T61" fmla="*/ 499 h 517"/>
              <a:gd name="T62" fmla="*/ 693 w 1771"/>
              <a:gd name="T63" fmla="*/ 470 h 517"/>
              <a:gd name="T64" fmla="*/ 596 w 1771"/>
              <a:gd name="T65" fmla="*/ 464 h 517"/>
              <a:gd name="T66" fmla="*/ 647 w 1771"/>
              <a:gd name="T67" fmla="*/ 458 h 517"/>
              <a:gd name="T68" fmla="*/ 596 w 1771"/>
              <a:gd name="T69" fmla="*/ 464 h 517"/>
              <a:gd name="T70" fmla="*/ 551 w 1771"/>
              <a:gd name="T71" fmla="*/ 448 h 517"/>
              <a:gd name="T72" fmla="*/ 514 w 1771"/>
              <a:gd name="T73" fmla="*/ 413 h 517"/>
              <a:gd name="T74" fmla="*/ 420 w 1771"/>
              <a:gd name="T75" fmla="*/ 391 h 517"/>
              <a:gd name="T76" fmla="*/ 463 w 1771"/>
              <a:gd name="T77" fmla="*/ 412 h 517"/>
              <a:gd name="T78" fmla="*/ 433 w 1771"/>
              <a:gd name="T79" fmla="*/ 375 h 517"/>
              <a:gd name="T80" fmla="*/ 420 w 1771"/>
              <a:gd name="T81" fmla="*/ 391 h 517"/>
              <a:gd name="T82" fmla="*/ 378 w 1771"/>
              <a:gd name="T83" fmla="*/ 368 h 517"/>
              <a:gd name="T84" fmla="*/ 348 w 1771"/>
              <a:gd name="T85" fmla="*/ 326 h 517"/>
              <a:gd name="T86" fmla="*/ 259 w 1771"/>
              <a:gd name="T87" fmla="*/ 289 h 517"/>
              <a:gd name="T88" fmla="*/ 309 w 1771"/>
              <a:gd name="T89" fmla="*/ 300 h 517"/>
              <a:gd name="T90" fmla="*/ 259 w 1771"/>
              <a:gd name="T91" fmla="*/ 289 h 517"/>
              <a:gd name="T92" fmla="*/ 222 w 1771"/>
              <a:gd name="T93" fmla="*/ 259 h 517"/>
              <a:gd name="T94" fmla="*/ 199 w 1771"/>
              <a:gd name="T95" fmla="*/ 213 h 517"/>
              <a:gd name="T96" fmla="*/ 118 w 1771"/>
              <a:gd name="T97" fmla="*/ 161 h 517"/>
              <a:gd name="T98" fmla="*/ 165 w 1771"/>
              <a:gd name="T99" fmla="*/ 181 h 517"/>
              <a:gd name="T100" fmla="*/ 118 w 1771"/>
              <a:gd name="T101" fmla="*/ 161 h 517"/>
              <a:gd name="T102" fmla="*/ 86 w 1771"/>
              <a:gd name="T103" fmla="*/ 125 h 517"/>
              <a:gd name="T104" fmla="*/ 71 w 1771"/>
              <a:gd name="T105" fmla="*/ 76 h 517"/>
              <a:gd name="T106" fmla="*/ 0 w 1771"/>
              <a:gd name="T107" fmla="*/ 11 h 517"/>
              <a:gd name="T108" fmla="*/ 43 w 1771"/>
              <a:gd name="T109" fmla="*/ 38 h 517"/>
              <a:gd name="T110" fmla="*/ 0 w 1771"/>
              <a:gd name="T111" fmla="*/ 11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771" h="517">
                <a:moveTo>
                  <a:pt x="1739" y="176"/>
                </a:moveTo>
                <a:cubicBezTo>
                  <a:pt x="1750" y="165"/>
                  <a:pt x="1761" y="153"/>
                  <a:pt x="1771" y="141"/>
                </a:cubicBezTo>
                <a:cubicBezTo>
                  <a:pt x="1756" y="128"/>
                  <a:pt x="1756" y="128"/>
                  <a:pt x="1756" y="128"/>
                </a:cubicBezTo>
                <a:cubicBezTo>
                  <a:pt x="1746" y="140"/>
                  <a:pt x="1735" y="151"/>
                  <a:pt x="1725" y="162"/>
                </a:cubicBezTo>
                <a:lnTo>
                  <a:pt x="1739" y="176"/>
                </a:lnTo>
                <a:close/>
                <a:moveTo>
                  <a:pt x="1670" y="242"/>
                </a:moveTo>
                <a:cubicBezTo>
                  <a:pt x="1682" y="231"/>
                  <a:pt x="1693" y="221"/>
                  <a:pt x="1705" y="210"/>
                </a:cubicBezTo>
                <a:cubicBezTo>
                  <a:pt x="1691" y="195"/>
                  <a:pt x="1691" y="195"/>
                  <a:pt x="1691" y="195"/>
                </a:cubicBezTo>
                <a:cubicBezTo>
                  <a:pt x="1680" y="206"/>
                  <a:pt x="1668" y="216"/>
                  <a:pt x="1657" y="227"/>
                </a:cubicBezTo>
                <a:lnTo>
                  <a:pt x="1670" y="242"/>
                </a:lnTo>
                <a:close/>
                <a:moveTo>
                  <a:pt x="1595" y="301"/>
                </a:moveTo>
                <a:cubicBezTo>
                  <a:pt x="1608" y="292"/>
                  <a:pt x="1621" y="282"/>
                  <a:pt x="1633" y="272"/>
                </a:cubicBezTo>
                <a:cubicBezTo>
                  <a:pt x="1621" y="257"/>
                  <a:pt x="1621" y="257"/>
                  <a:pt x="1621" y="257"/>
                </a:cubicBezTo>
                <a:cubicBezTo>
                  <a:pt x="1608" y="266"/>
                  <a:pt x="1596" y="276"/>
                  <a:pt x="1583" y="285"/>
                </a:cubicBezTo>
                <a:lnTo>
                  <a:pt x="1595" y="301"/>
                </a:lnTo>
                <a:close/>
                <a:moveTo>
                  <a:pt x="1516" y="354"/>
                </a:moveTo>
                <a:cubicBezTo>
                  <a:pt x="1529" y="346"/>
                  <a:pt x="1543" y="337"/>
                  <a:pt x="1556" y="329"/>
                </a:cubicBezTo>
                <a:cubicBezTo>
                  <a:pt x="1545" y="312"/>
                  <a:pt x="1545" y="312"/>
                  <a:pt x="1545" y="312"/>
                </a:cubicBezTo>
                <a:cubicBezTo>
                  <a:pt x="1532" y="321"/>
                  <a:pt x="1519" y="329"/>
                  <a:pt x="1505" y="337"/>
                </a:cubicBezTo>
                <a:lnTo>
                  <a:pt x="1516" y="354"/>
                </a:lnTo>
                <a:close/>
                <a:moveTo>
                  <a:pt x="1432" y="400"/>
                </a:moveTo>
                <a:cubicBezTo>
                  <a:pt x="1446" y="393"/>
                  <a:pt x="1461" y="386"/>
                  <a:pt x="1474" y="378"/>
                </a:cubicBezTo>
                <a:cubicBezTo>
                  <a:pt x="1465" y="361"/>
                  <a:pt x="1465" y="361"/>
                  <a:pt x="1465" y="361"/>
                </a:cubicBezTo>
                <a:cubicBezTo>
                  <a:pt x="1451" y="368"/>
                  <a:pt x="1437" y="375"/>
                  <a:pt x="1423" y="382"/>
                </a:cubicBezTo>
                <a:lnTo>
                  <a:pt x="1432" y="400"/>
                </a:lnTo>
                <a:close/>
                <a:moveTo>
                  <a:pt x="1345" y="439"/>
                </a:moveTo>
                <a:cubicBezTo>
                  <a:pt x="1360" y="433"/>
                  <a:pt x="1374" y="427"/>
                  <a:pt x="1389" y="420"/>
                </a:cubicBezTo>
                <a:cubicBezTo>
                  <a:pt x="1381" y="402"/>
                  <a:pt x="1381" y="402"/>
                  <a:pt x="1381" y="402"/>
                </a:cubicBezTo>
                <a:cubicBezTo>
                  <a:pt x="1367" y="409"/>
                  <a:pt x="1352" y="415"/>
                  <a:pt x="1338" y="420"/>
                </a:cubicBezTo>
                <a:lnTo>
                  <a:pt x="1345" y="439"/>
                </a:lnTo>
                <a:close/>
                <a:moveTo>
                  <a:pt x="1255" y="470"/>
                </a:moveTo>
                <a:cubicBezTo>
                  <a:pt x="1270" y="465"/>
                  <a:pt x="1285" y="461"/>
                  <a:pt x="1300" y="455"/>
                </a:cubicBezTo>
                <a:cubicBezTo>
                  <a:pt x="1294" y="436"/>
                  <a:pt x="1294" y="436"/>
                  <a:pt x="1294" y="436"/>
                </a:cubicBezTo>
                <a:cubicBezTo>
                  <a:pt x="1279" y="442"/>
                  <a:pt x="1264" y="446"/>
                  <a:pt x="1249" y="451"/>
                </a:cubicBezTo>
                <a:lnTo>
                  <a:pt x="1255" y="470"/>
                </a:lnTo>
                <a:close/>
                <a:moveTo>
                  <a:pt x="1162" y="493"/>
                </a:moveTo>
                <a:cubicBezTo>
                  <a:pt x="1178" y="490"/>
                  <a:pt x="1193" y="487"/>
                  <a:pt x="1209" y="483"/>
                </a:cubicBezTo>
                <a:cubicBezTo>
                  <a:pt x="1204" y="463"/>
                  <a:pt x="1204" y="463"/>
                  <a:pt x="1204" y="463"/>
                </a:cubicBezTo>
                <a:cubicBezTo>
                  <a:pt x="1189" y="467"/>
                  <a:pt x="1173" y="471"/>
                  <a:pt x="1158" y="474"/>
                </a:cubicBezTo>
                <a:lnTo>
                  <a:pt x="1162" y="493"/>
                </a:lnTo>
                <a:close/>
                <a:moveTo>
                  <a:pt x="1068" y="509"/>
                </a:moveTo>
                <a:cubicBezTo>
                  <a:pt x="1084" y="507"/>
                  <a:pt x="1100" y="505"/>
                  <a:pt x="1115" y="502"/>
                </a:cubicBezTo>
                <a:cubicBezTo>
                  <a:pt x="1112" y="482"/>
                  <a:pt x="1112" y="482"/>
                  <a:pt x="1112" y="482"/>
                </a:cubicBezTo>
                <a:cubicBezTo>
                  <a:pt x="1097" y="485"/>
                  <a:pt x="1081" y="487"/>
                  <a:pt x="1066" y="489"/>
                </a:cubicBezTo>
                <a:lnTo>
                  <a:pt x="1068" y="509"/>
                </a:lnTo>
                <a:close/>
                <a:moveTo>
                  <a:pt x="973" y="516"/>
                </a:moveTo>
                <a:cubicBezTo>
                  <a:pt x="989" y="516"/>
                  <a:pt x="1005" y="515"/>
                  <a:pt x="1020" y="513"/>
                </a:cubicBezTo>
                <a:cubicBezTo>
                  <a:pt x="1019" y="494"/>
                  <a:pt x="1019" y="494"/>
                  <a:pt x="1019" y="494"/>
                </a:cubicBezTo>
                <a:cubicBezTo>
                  <a:pt x="1003" y="495"/>
                  <a:pt x="988" y="496"/>
                  <a:pt x="972" y="496"/>
                </a:cubicBezTo>
                <a:lnTo>
                  <a:pt x="973" y="516"/>
                </a:lnTo>
                <a:close/>
                <a:moveTo>
                  <a:pt x="877" y="515"/>
                </a:moveTo>
                <a:cubicBezTo>
                  <a:pt x="893" y="516"/>
                  <a:pt x="909" y="517"/>
                  <a:pt x="925" y="517"/>
                </a:cubicBezTo>
                <a:cubicBezTo>
                  <a:pt x="925" y="497"/>
                  <a:pt x="925" y="497"/>
                  <a:pt x="925" y="497"/>
                </a:cubicBezTo>
                <a:cubicBezTo>
                  <a:pt x="910" y="497"/>
                  <a:pt x="894" y="496"/>
                  <a:pt x="878" y="495"/>
                </a:cubicBezTo>
                <a:lnTo>
                  <a:pt x="877" y="515"/>
                </a:lnTo>
                <a:close/>
                <a:moveTo>
                  <a:pt x="782" y="506"/>
                </a:moveTo>
                <a:cubicBezTo>
                  <a:pt x="798" y="508"/>
                  <a:pt x="814" y="510"/>
                  <a:pt x="830" y="512"/>
                </a:cubicBezTo>
                <a:cubicBezTo>
                  <a:pt x="832" y="492"/>
                  <a:pt x="832" y="492"/>
                  <a:pt x="832" y="492"/>
                </a:cubicBezTo>
                <a:cubicBezTo>
                  <a:pt x="816" y="490"/>
                  <a:pt x="801" y="489"/>
                  <a:pt x="785" y="486"/>
                </a:cubicBezTo>
                <a:lnTo>
                  <a:pt x="782" y="506"/>
                </a:lnTo>
                <a:close/>
                <a:moveTo>
                  <a:pt x="688" y="489"/>
                </a:moveTo>
                <a:cubicBezTo>
                  <a:pt x="704" y="493"/>
                  <a:pt x="720" y="496"/>
                  <a:pt x="735" y="499"/>
                </a:cubicBezTo>
                <a:cubicBezTo>
                  <a:pt x="739" y="479"/>
                  <a:pt x="739" y="479"/>
                  <a:pt x="739" y="479"/>
                </a:cubicBezTo>
                <a:cubicBezTo>
                  <a:pt x="723" y="476"/>
                  <a:pt x="708" y="473"/>
                  <a:pt x="693" y="470"/>
                </a:cubicBezTo>
                <a:lnTo>
                  <a:pt x="688" y="489"/>
                </a:lnTo>
                <a:close/>
                <a:moveTo>
                  <a:pt x="596" y="464"/>
                </a:moveTo>
                <a:cubicBezTo>
                  <a:pt x="611" y="469"/>
                  <a:pt x="627" y="473"/>
                  <a:pt x="642" y="478"/>
                </a:cubicBezTo>
                <a:cubicBezTo>
                  <a:pt x="647" y="458"/>
                  <a:pt x="647" y="458"/>
                  <a:pt x="647" y="458"/>
                </a:cubicBezTo>
                <a:cubicBezTo>
                  <a:pt x="632" y="454"/>
                  <a:pt x="617" y="450"/>
                  <a:pt x="602" y="445"/>
                </a:cubicBezTo>
                <a:lnTo>
                  <a:pt x="596" y="464"/>
                </a:lnTo>
                <a:close/>
                <a:moveTo>
                  <a:pt x="507" y="431"/>
                </a:moveTo>
                <a:cubicBezTo>
                  <a:pt x="521" y="437"/>
                  <a:pt x="536" y="443"/>
                  <a:pt x="551" y="448"/>
                </a:cubicBezTo>
                <a:cubicBezTo>
                  <a:pt x="558" y="430"/>
                  <a:pt x="558" y="430"/>
                  <a:pt x="558" y="430"/>
                </a:cubicBezTo>
                <a:cubicBezTo>
                  <a:pt x="543" y="424"/>
                  <a:pt x="529" y="419"/>
                  <a:pt x="514" y="413"/>
                </a:cubicBezTo>
                <a:lnTo>
                  <a:pt x="507" y="431"/>
                </a:lnTo>
                <a:close/>
                <a:moveTo>
                  <a:pt x="420" y="391"/>
                </a:moveTo>
                <a:cubicBezTo>
                  <a:pt x="421" y="391"/>
                  <a:pt x="423" y="392"/>
                  <a:pt x="424" y="393"/>
                </a:cubicBezTo>
                <a:cubicBezTo>
                  <a:pt x="437" y="399"/>
                  <a:pt x="450" y="406"/>
                  <a:pt x="463" y="412"/>
                </a:cubicBezTo>
                <a:cubicBezTo>
                  <a:pt x="471" y="394"/>
                  <a:pt x="471" y="394"/>
                  <a:pt x="471" y="394"/>
                </a:cubicBezTo>
                <a:cubicBezTo>
                  <a:pt x="459" y="388"/>
                  <a:pt x="446" y="381"/>
                  <a:pt x="433" y="375"/>
                </a:cubicBezTo>
                <a:cubicBezTo>
                  <a:pt x="432" y="374"/>
                  <a:pt x="431" y="373"/>
                  <a:pt x="429" y="373"/>
                </a:cubicBezTo>
                <a:lnTo>
                  <a:pt x="420" y="391"/>
                </a:lnTo>
                <a:close/>
                <a:moveTo>
                  <a:pt x="337" y="343"/>
                </a:moveTo>
                <a:cubicBezTo>
                  <a:pt x="351" y="351"/>
                  <a:pt x="364" y="360"/>
                  <a:pt x="378" y="368"/>
                </a:cubicBezTo>
                <a:cubicBezTo>
                  <a:pt x="388" y="350"/>
                  <a:pt x="388" y="350"/>
                  <a:pt x="388" y="350"/>
                </a:cubicBezTo>
                <a:cubicBezTo>
                  <a:pt x="375" y="343"/>
                  <a:pt x="361" y="334"/>
                  <a:pt x="348" y="326"/>
                </a:cubicBezTo>
                <a:lnTo>
                  <a:pt x="337" y="343"/>
                </a:lnTo>
                <a:close/>
                <a:moveTo>
                  <a:pt x="259" y="289"/>
                </a:moveTo>
                <a:cubicBezTo>
                  <a:pt x="272" y="298"/>
                  <a:pt x="285" y="308"/>
                  <a:pt x="298" y="317"/>
                </a:cubicBezTo>
                <a:cubicBezTo>
                  <a:pt x="309" y="300"/>
                  <a:pt x="309" y="300"/>
                  <a:pt x="309" y="300"/>
                </a:cubicBezTo>
                <a:cubicBezTo>
                  <a:pt x="296" y="291"/>
                  <a:pt x="284" y="282"/>
                  <a:pt x="271" y="273"/>
                </a:cubicBezTo>
                <a:lnTo>
                  <a:pt x="259" y="289"/>
                </a:lnTo>
                <a:close/>
                <a:moveTo>
                  <a:pt x="186" y="228"/>
                </a:moveTo>
                <a:cubicBezTo>
                  <a:pt x="197" y="238"/>
                  <a:pt x="209" y="249"/>
                  <a:pt x="222" y="259"/>
                </a:cubicBezTo>
                <a:cubicBezTo>
                  <a:pt x="234" y="244"/>
                  <a:pt x="234" y="244"/>
                  <a:pt x="234" y="244"/>
                </a:cubicBezTo>
                <a:cubicBezTo>
                  <a:pt x="222" y="234"/>
                  <a:pt x="211" y="223"/>
                  <a:pt x="199" y="213"/>
                </a:cubicBezTo>
                <a:lnTo>
                  <a:pt x="186" y="228"/>
                </a:lnTo>
                <a:close/>
                <a:moveTo>
                  <a:pt x="118" y="161"/>
                </a:moveTo>
                <a:cubicBezTo>
                  <a:pt x="128" y="172"/>
                  <a:pt x="140" y="184"/>
                  <a:pt x="151" y="195"/>
                </a:cubicBezTo>
                <a:cubicBezTo>
                  <a:pt x="165" y="181"/>
                  <a:pt x="165" y="181"/>
                  <a:pt x="165" y="181"/>
                </a:cubicBezTo>
                <a:cubicBezTo>
                  <a:pt x="154" y="170"/>
                  <a:pt x="143" y="159"/>
                  <a:pt x="132" y="147"/>
                </a:cubicBezTo>
                <a:lnTo>
                  <a:pt x="118" y="161"/>
                </a:lnTo>
                <a:close/>
                <a:moveTo>
                  <a:pt x="56" y="88"/>
                </a:moveTo>
                <a:cubicBezTo>
                  <a:pt x="65" y="101"/>
                  <a:pt x="76" y="113"/>
                  <a:pt x="86" y="125"/>
                </a:cubicBezTo>
                <a:cubicBezTo>
                  <a:pt x="101" y="112"/>
                  <a:pt x="101" y="112"/>
                  <a:pt x="101" y="112"/>
                </a:cubicBezTo>
                <a:cubicBezTo>
                  <a:pt x="91" y="100"/>
                  <a:pt x="81" y="88"/>
                  <a:pt x="71" y="76"/>
                </a:cubicBezTo>
                <a:lnTo>
                  <a:pt x="56" y="88"/>
                </a:lnTo>
                <a:close/>
                <a:moveTo>
                  <a:pt x="0" y="11"/>
                </a:moveTo>
                <a:cubicBezTo>
                  <a:pt x="9" y="24"/>
                  <a:pt x="18" y="37"/>
                  <a:pt x="27" y="50"/>
                </a:cubicBezTo>
                <a:cubicBezTo>
                  <a:pt x="43" y="38"/>
                  <a:pt x="43" y="38"/>
                  <a:pt x="43" y="38"/>
                </a:cubicBezTo>
                <a:cubicBezTo>
                  <a:pt x="34" y="26"/>
                  <a:pt x="25" y="13"/>
                  <a:pt x="17" y="0"/>
                </a:cubicBezTo>
                <a:lnTo>
                  <a:pt x="0" y="1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60960" tIns="30480" rIns="60960" bIns="30480" numCol="1" anchor="t" anchorCtr="0" compatLnSpc="1"/>
          <a:lstStyle/>
          <a:p>
            <a:pPr>
              <a:lnSpc>
                <a:spcPts val="1500"/>
              </a:lnSpc>
            </a:pPr>
            <a:endParaRPr lang="en-US" sz="1200" dirty="0">
              <a:solidFill>
                <a:srgbClr val="44546A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50" name="Freeform 74"/>
          <p:cNvSpPr>
            <a:spLocks noEditPoints="1"/>
          </p:cNvSpPr>
          <p:nvPr/>
        </p:nvSpPr>
        <p:spPr bwMode="auto">
          <a:xfrm>
            <a:off x="7512391" y="2292917"/>
            <a:ext cx="873957" cy="1589617"/>
          </a:xfrm>
          <a:custGeom>
            <a:avLst/>
            <a:gdLst>
              <a:gd name="T0" fmla="*/ 50 w 467"/>
              <a:gd name="T1" fmla="*/ 29 h 849"/>
              <a:gd name="T2" fmla="*/ 12 w 467"/>
              <a:gd name="T3" fmla="*/ 0 h 849"/>
              <a:gd name="T4" fmla="*/ 0 w 467"/>
              <a:gd name="T5" fmla="*/ 16 h 849"/>
              <a:gd name="T6" fmla="*/ 37 w 467"/>
              <a:gd name="T7" fmla="*/ 45 h 849"/>
              <a:gd name="T8" fmla="*/ 50 w 467"/>
              <a:gd name="T9" fmla="*/ 29 h 849"/>
              <a:gd name="T10" fmla="*/ 50 w 467"/>
              <a:gd name="T11" fmla="*/ 29 h 849"/>
              <a:gd name="T12" fmla="*/ 121 w 467"/>
              <a:gd name="T13" fmla="*/ 91 h 849"/>
              <a:gd name="T14" fmla="*/ 86 w 467"/>
              <a:gd name="T15" fmla="*/ 59 h 849"/>
              <a:gd name="T16" fmla="*/ 73 w 467"/>
              <a:gd name="T17" fmla="*/ 74 h 849"/>
              <a:gd name="T18" fmla="*/ 107 w 467"/>
              <a:gd name="T19" fmla="*/ 106 h 849"/>
              <a:gd name="T20" fmla="*/ 121 w 467"/>
              <a:gd name="T21" fmla="*/ 91 h 849"/>
              <a:gd name="T22" fmla="*/ 187 w 467"/>
              <a:gd name="T23" fmla="*/ 159 h 849"/>
              <a:gd name="T24" fmla="*/ 155 w 467"/>
              <a:gd name="T25" fmla="*/ 124 h 849"/>
              <a:gd name="T26" fmla="*/ 140 w 467"/>
              <a:gd name="T27" fmla="*/ 138 h 849"/>
              <a:gd name="T28" fmla="*/ 172 w 467"/>
              <a:gd name="T29" fmla="*/ 172 h 849"/>
              <a:gd name="T30" fmla="*/ 187 w 467"/>
              <a:gd name="T31" fmla="*/ 159 h 849"/>
              <a:gd name="T32" fmla="*/ 187 w 467"/>
              <a:gd name="T33" fmla="*/ 159 h 849"/>
              <a:gd name="T34" fmla="*/ 246 w 467"/>
              <a:gd name="T35" fmla="*/ 233 h 849"/>
              <a:gd name="T36" fmla="*/ 217 w 467"/>
              <a:gd name="T37" fmla="*/ 195 h 849"/>
              <a:gd name="T38" fmla="*/ 202 w 467"/>
              <a:gd name="T39" fmla="*/ 208 h 849"/>
              <a:gd name="T40" fmla="*/ 230 w 467"/>
              <a:gd name="T41" fmla="*/ 245 h 849"/>
              <a:gd name="T42" fmla="*/ 246 w 467"/>
              <a:gd name="T43" fmla="*/ 233 h 849"/>
              <a:gd name="T44" fmla="*/ 300 w 467"/>
              <a:gd name="T45" fmla="*/ 311 h 849"/>
              <a:gd name="T46" fmla="*/ 274 w 467"/>
              <a:gd name="T47" fmla="*/ 271 h 849"/>
              <a:gd name="T48" fmla="*/ 257 w 467"/>
              <a:gd name="T49" fmla="*/ 282 h 849"/>
              <a:gd name="T50" fmla="*/ 283 w 467"/>
              <a:gd name="T51" fmla="*/ 321 h 849"/>
              <a:gd name="T52" fmla="*/ 300 w 467"/>
              <a:gd name="T53" fmla="*/ 311 h 849"/>
              <a:gd name="T54" fmla="*/ 346 w 467"/>
              <a:gd name="T55" fmla="*/ 393 h 849"/>
              <a:gd name="T56" fmla="*/ 324 w 467"/>
              <a:gd name="T57" fmla="*/ 352 h 849"/>
              <a:gd name="T58" fmla="*/ 306 w 467"/>
              <a:gd name="T59" fmla="*/ 361 h 849"/>
              <a:gd name="T60" fmla="*/ 328 w 467"/>
              <a:gd name="T61" fmla="*/ 402 h 849"/>
              <a:gd name="T62" fmla="*/ 346 w 467"/>
              <a:gd name="T63" fmla="*/ 393 h 849"/>
              <a:gd name="T64" fmla="*/ 385 w 467"/>
              <a:gd name="T65" fmla="*/ 480 h 849"/>
              <a:gd name="T66" fmla="*/ 367 w 467"/>
              <a:gd name="T67" fmla="*/ 436 h 849"/>
              <a:gd name="T68" fmla="*/ 348 w 467"/>
              <a:gd name="T69" fmla="*/ 444 h 849"/>
              <a:gd name="T70" fmla="*/ 367 w 467"/>
              <a:gd name="T71" fmla="*/ 487 h 849"/>
              <a:gd name="T72" fmla="*/ 385 w 467"/>
              <a:gd name="T73" fmla="*/ 480 h 849"/>
              <a:gd name="T74" fmla="*/ 417 w 467"/>
              <a:gd name="T75" fmla="*/ 569 h 849"/>
              <a:gd name="T76" fmla="*/ 402 w 467"/>
              <a:gd name="T77" fmla="*/ 524 h 849"/>
              <a:gd name="T78" fmla="*/ 384 w 467"/>
              <a:gd name="T79" fmla="*/ 531 h 849"/>
              <a:gd name="T80" fmla="*/ 398 w 467"/>
              <a:gd name="T81" fmla="*/ 575 h 849"/>
              <a:gd name="T82" fmla="*/ 417 w 467"/>
              <a:gd name="T83" fmla="*/ 569 h 849"/>
              <a:gd name="T84" fmla="*/ 442 w 467"/>
              <a:gd name="T85" fmla="*/ 660 h 849"/>
              <a:gd name="T86" fmla="*/ 431 w 467"/>
              <a:gd name="T87" fmla="*/ 614 h 849"/>
              <a:gd name="T88" fmla="*/ 411 w 467"/>
              <a:gd name="T89" fmla="*/ 619 h 849"/>
              <a:gd name="T90" fmla="*/ 422 w 467"/>
              <a:gd name="T91" fmla="*/ 665 h 849"/>
              <a:gd name="T92" fmla="*/ 442 w 467"/>
              <a:gd name="T93" fmla="*/ 660 h 849"/>
              <a:gd name="T94" fmla="*/ 458 w 467"/>
              <a:gd name="T95" fmla="*/ 753 h 849"/>
              <a:gd name="T96" fmla="*/ 451 w 467"/>
              <a:gd name="T97" fmla="*/ 707 h 849"/>
              <a:gd name="T98" fmla="*/ 431 w 467"/>
              <a:gd name="T99" fmla="*/ 710 h 849"/>
              <a:gd name="T100" fmla="*/ 438 w 467"/>
              <a:gd name="T101" fmla="*/ 756 h 849"/>
              <a:gd name="T102" fmla="*/ 458 w 467"/>
              <a:gd name="T103" fmla="*/ 753 h 849"/>
              <a:gd name="T104" fmla="*/ 467 w 467"/>
              <a:gd name="T105" fmla="*/ 848 h 849"/>
              <a:gd name="T106" fmla="*/ 464 w 467"/>
              <a:gd name="T107" fmla="*/ 801 h 849"/>
              <a:gd name="T108" fmla="*/ 444 w 467"/>
              <a:gd name="T109" fmla="*/ 802 h 849"/>
              <a:gd name="T110" fmla="*/ 447 w 467"/>
              <a:gd name="T111" fmla="*/ 849 h 849"/>
              <a:gd name="T112" fmla="*/ 467 w 467"/>
              <a:gd name="T113" fmla="*/ 848 h 8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67" h="849">
                <a:moveTo>
                  <a:pt x="50" y="29"/>
                </a:moveTo>
                <a:cubicBezTo>
                  <a:pt x="37" y="19"/>
                  <a:pt x="25" y="10"/>
                  <a:pt x="12" y="0"/>
                </a:cubicBezTo>
                <a:cubicBezTo>
                  <a:pt x="0" y="16"/>
                  <a:pt x="0" y="16"/>
                  <a:pt x="0" y="16"/>
                </a:cubicBezTo>
                <a:cubicBezTo>
                  <a:pt x="13" y="25"/>
                  <a:pt x="25" y="35"/>
                  <a:pt x="37" y="45"/>
                </a:cubicBezTo>
                <a:cubicBezTo>
                  <a:pt x="50" y="29"/>
                  <a:pt x="50" y="29"/>
                  <a:pt x="50" y="29"/>
                </a:cubicBezTo>
                <a:cubicBezTo>
                  <a:pt x="50" y="29"/>
                  <a:pt x="50" y="29"/>
                  <a:pt x="50" y="29"/>
                </a:cubicBezTo>
                <a:moveTo>
                  <a:pt x="121" y="91"/>
                </a:moveTo>
                <a:cubicBezTo>
                  <a:pt x="110" y="80"/>
                  <a:pt x="98" y="70"/>
                  <a:pt x="86" y="59"/>
                </a:cubicBezTo>
                <a:cubicBezTo>
                  <a:pt x="73" y="74"/>
                  <a:pt x="73" y="74"/>
                  <a:pt x="73" y="74"/>
                </a:cubicBezTo>
                <a:cubicBezTo>
                  <a:pt x="84" y="85"/>
                  <a:pt x="96" y="95"/>
                  <a:pt x="107" y="106"/>
                </a:cubicBezTo>
                <a:cubicBezTo>
                  <a:pt x="121" y="91"/>
                  <a:pt x="121" y="91"/>
                  <a:pt x="121" y="91"/>
                </a:cubicBezTo>
                <a:moveTo>
                  <a:pt x="187" y="159"/>
                </a:moveTo>
                <a:cubicBezTo>
                  <a:pt x="176" y="147"/>
                  <a:pt x="166" y="136"/>
                  <a:pt x="155" y="124"/>
                </a:cubicBezTo>
                <a:cubicBezTo>
                  <a:pt x="140" y="138"/>
                  <a:pt x="140" y="138"/>
                  <a:pt x="140" y="138"/>
                </a:cubicBezTo>
                <a:cubicBezTo>
                  <a:pt x="151" y="150"/>
                  <a:pt x="161" y="161"/>
                  <a:pt x="172" y="172"/>
                </a:cubicBezTo>
                <a:cubicBezTo>
                  <a:pt x="187" y="159"/>
                  <a:pt x="187" y="159"/>
                  <a:pt x="187" y="159"/>
                </a:cubicBezTo>
                <a:cubicBezTo>
                  <a:pt x="187" y="159"/>
                  <a:pt x="187" y="159"/>
                  <a:pt x="187" y="159"/>
                </a:cubicBezTo>
                <a:moveTo>
                  <a:pt x="246" y="233"/>
                </a:moveTo>
                <a:cubicBezTo>
                  <a:pt x="237" y="220"/>
                  <a:pt x="227" y="208"/>
                  <a:pt x="217" y="195"/>
                </a:cubicBezTo>
                <a:cubicBezTo>
                  <a:pt x="202" y="208"/>
                  <a:pt x="202" y="208"/>
                  <a:pt x="202" y="208"/>
                </a:cubicBezTo>
                <a:cubicBezTo>
                  <a:pt x="212" y="220"/>
                  <a:pt x="221" y="232"/>
                  <a:pt x="230" y="245"/>
                </a:cubicBezTo>
                <a:cubicBezTo>
                  <a:pt x="246" y="233"/>
                  <a:pt x="246" y="233"/>
                  <a:pt x="246" y="233"/>
                </a:cubicBezTo>
                <a:moveTo>
                  <a:pt x="300" y="311"/>
                </a:moveTo>
                <a:cubicBezTo>
                  <a:pt x="291" y="297"/>
                  <a:pt x="283" y="284"/>
                  <a:pt x="274" y="271"/>
                </a:cubicBezTo>
                <a:cubicBezTo>
                  <a:pt x="257" y="282"/>
                  <a:pt x="257" y="282"/>
                  <a:pt x="257" y="282"/>
                </a:cubicBezTo>
                <a:cubicBezTo>
                  <a:pt x="266" y="295"/>
                  <a:pt x="275" y="308"/>
                  <a:pt x="283" y="321"/>
                </a:cubicBezTo>
                <a:cubicBezTo>
                  <a:pt x="300" y="311"/>
                  <a:pt x="300" y="311"/>
                  <a:pt x="300" y="311"/>
                </a:cubicBezTo>
                <a:moveTo>
                  <a:pt x="346" y="393"/>
                </a:moveTo>
                <a:cubicBezTo>
                  <a:pt x="339" y="379"/>
                  <a:pt x="332" y="365"/>
                  <a:pt x="324" y="352"/>
                </a:cubicBezTo>
                <a:cubicBezTo>
                  <a:pt x="306" y="361"/>
                  <a:pt x="306" y="361"/>
                  <a:pt x="306" y="361"/>
                </a:cubicBezTo>
                <a:cubicBezTo>
                  <a:pt x="314" y="375"/>
                  <a:pt x="321" y="389"/>
                  <a:pt x="328" y="402"/>
                </a:cubicBezTo>
                <a:cubicBezTo>
                  <a:pt x="346" y="393"/>
                  <a:pt x="346" y="393"/>
                  <a:pt x="346" y="393"/>
                </a:cubicBezTo>
                <a:moveTo>
                  <a:pt x="385" y="480"/>
                </a:moveTo>
                <a:cubicBezTo>
                  <a:pt x="380" y="465"/>
                  <a:pt x="373" y="450"/>
                  <a:pt x="367" y="436"/>
                </a:cubicBezTo>
                <a:cubicBezTo>
                  <a:pt x="348" y="444"/>
                  <a:pt x="348" y="444"/>
                  <a:pt x="348" y="444"/>
                </a:cubicBezTo>
                <a:cubicBezTo>
                  <a:pt x="355" y="458"/>
                  <a:pt x="361" y="473"/>
                  <a:pt x="367" y="487"/>
                </a:cubicBezTo>
                <a:cubicBezTo>
                  <a:pt x="385" y="480"/>
                  <a:pt x="385" y="480"/>
                  <a:pt x="385" y="480"/>
                </a:cubicBezTo>
                <a:moveTo>
                  <a:pt x="417" y="569"/>
                </a:moveTo>
                <a:cubicBezTo>
                  <a:pt x="413" y="554"/>
                  <a:pt x="408" y="539"/>
                  <a:pt x="402" y="524"/>
                </a:cubicBezTo>
                <a:cubicBezTo>
                  <a:pt x="384" y="531"/>
                  <a:pt x="384" y="531"/>
                  <a:pt x="384" y="531"/>
                </a:cubicBezTo>
                <a:cubicBezTo>
                  <a:pt x="389" y="545"/>
                  <a:pt x="394" y="560"/>
                  <a:pt x="398" y="575"/>
                </a:cubicBezTo>
                <a:cubicBezTo>
                  <a:pt x="417" y="569"/>
                  <a:pt x="417" y="569"/>
                  <a:pt x="417" y="569"/>
                </a:cubicBezTo>
                <a:moveTo>
                  <a:pt x="442" y="660"/>
                </a:moveTo>
                <a:cubicBezTo>
                  <a:pt x="438" y="645"/>
                  <a:pt x="435" y="629"/>
                  <a:pt x="431" y="614"/>
                </a:cubicBezTo>
                <a:cubicBezTo>
                  <a:pt x="411" y="619"/>
                  <a:pt x="411" y="619"/>
                  <a:pt x="411" y="619"/>
                </a:cubicBezTo>
                <a:cubicBezTo>
                  <a:pt x="415" y="634"/>
                  <a:pt x="419" y="649"/>
                  <a:pt x="422" y="665"/>
                </a:cubicBezTo>
                <a:cubicBezTo>
                  <a:pt x="442" y="660"/>
                  <a:pt x="442" y="660"/>
                  <a:pt x="442" y="660"/>
                </a:cubicBezTo>
                <a:moveTo>
                  <a:pt x="458" y="753"/>
                </a:moveTo>
                <a:cubicBezTo>
                  <a:pt x="456" y="738"/>
                  <a:pt x="454" y="722"/>
                  <a:pt x="451" y="707"/>
                </a:cubicBezTo>
                <a:cubicBezTo>
                  <a:pt x="431" y="710"/>
                  <a:pt x="431" y="710"/>
                  <a:pt x="431" y="710"/>
                </a:cubicBezTo>
                <a:cubicBezTo>
                  <a:pt x="434" y="725"/>
                  <a:pt x="436" y="741"/>
                  <a:pt x="438" y="756"/>
                </a:cubicBezTo>
                <a:cubicBezTo>
                  <a:pt x="458" y="753"/>
                  <a:pt x="458" y="753"/>
                  <a:pt x="458" y="753"/>
                </a:cubicBezTo>
                <a:moveTo>
                  <a:pt x="467" y="848"/>
                </a:moveTo>
                <a:cubicBezTo>
                  <a:pt x="466" y="832"/>
                  <a:pt x="465" y="816"/>
                  <a:pt x="464" y="801"/>
                </a:cubicBezTo>
                <a:cubicBezTo>
                  <a:pt x="444" y="802"/>
                  <a:pt x="444" y="802"/>
                  <a:pt x="444" y="802"/>
                </a:cubicBezTo>
                <a:cubicBezTo>
                  <a:pt x="445" y="818"/>
                  <a:pt x="446" y="833"/>
                  <a:pt x="447" y="849"/>
                </a:cubicBezTo>
                <a:cubicBezTo>
                  <a:pt x="467" y="848"/>
                  <a:pt x="467" y="848"/>
                  <a:pt x="467" y="848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60960" tIns="30480" rIns="60960" bIns="30480" numCol="1" anchor="t" anchorCtr="0" compatLnSpc="1"/>
          <a:lstStyle/>
          <a:p>
            <a:pPr>
              <a:lnSpc>
                <a:spcPts val="1500"/>
              </a:lnSpc>
            </a:pPr>
            <a:endParaRPr lang="en-US" sz="1200" dirty="0">
              <a:solidFill>
                <a:srgbClr val="44546A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51" name="Freeform 77"/>
          <p:cNvSpPr/>
          <p:nvPr/>
        </p:nvSpPr>
        <p:spPr bwMode="auto">
          <a:xfrm>
            <a:off x="3324521" y="3996886"/>
            <a:ext cx="1508791" cy="850900"/>
          </a:xfrm>
          <a:custGeom>
            <a:avLst/>
            <a:gdLst>
              <a:gd name="T0" fmla="*/ 451 w 806"/>
              <a:gd name="T1" fmla="*/ 0 h 454"/>
              <a:gd name="T2" fmla="*/ 294 w 806"/>
              <a:gd name="T3" fmla="*/ 119 h 454"/>
              <a:gd name="T4" fmla="*/ 235 w 806"/>
              <a:gd name="T5" fmla="*/ 103 h 454"/>
              <a:gd name="T6" fmla="*/ 118 w 806"/>
              <a:gd name="T7" fmla="*/ 220 h 454"/>
              <a:gd name="T8" fmla="*/ 0 w 806"/>
              <a:gd name="T9" fmla="*/ 337 h 454"/>
              <a:gd name="T10" fmla="*/ 118 w 806"/>
              <a:gd name="T11" fmla="*/ 454 h 454"/>
              <a:gd name="T12" fmla="*/ 665 w 806"/>
              <a:gd name="T13" fmla="*/ 454 h 454"/>
              <a:gd name="T14" fmla="*/ 806 w 806"/>
              <a:gd name="T15" fmla="*/ 313 h 454"/>
              <a:gd name="T16" fmla="*/ 744 w 806"/>
              <a:gd name="T17" fmla="*/ 196 h 454"/>
              <a:gd name="T18" fmla="*/ 744 w 806"/>
              <a:gd name="T19" fmla="*/ 194 h 454"/>
              <a:gd name="T20" fmla="*/ 636 w 806"/>
              <a:gd name="T21" fmla="*/ 86 h 454"/>
              <a:gd name="T22" fmla="*/ 598 w 806"/>
              <a:gd name="T23" fmla="*/ 93 h 454"/>
              <a:gd name="T24" fmla="*/ 451 w 806"/>
              <a:gd name="T25" fmla="*/ 0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06" h="454">
                <a:moveTo>
                  <a:pt x="451" y="0"/>
                </a:moveTo>
                <a:cubicBezTo>
                  <a:pt x="376" y="0"/>
                  <a:pt x="313" y="50"/>
                  <a:pt x="294" y="119"/>
                </a:cubicBezTo>
                <a:cubicBezTo>
                  <a:pt x="277" y="109"/>
                  <a:pt x="257" y="103"/>
                  <a:pt x="235" y="103"/>
                </a:cubicBezTo>
                <a:cubicBezTo>
                  <a:pt x="170" y="103"/>
                  <a:pt x="118" y="155"/>
                  <a:pt x="118" y="220"/>
                </a:cubicBezTo>
                <a:cubicBezTo>
                  <a:pt x="53" y="220"/>
                  <a:pt x="0" y="272"/>
                  <a:pt x="0" y="337"/>
                </a:cubicBezTo>
                <a:cubicBezTo>
                  <a:pt x="0" y="402"/>
                  <a:pt x="53" y="454"/>
                  <a:pt x="118" y="454"/>
                </a:cubicBezTo>
                <a:cubicBezTo>
                  <a:pt x="665" y="454"/>
                  <a:pt x="665" y="454"/>
                  <a:pt x="665" y="454"/>
                </a:cubicBezTo>
                <a:cubicBezTo>
                  <a:pt x="743" y="454"/>
                  <a:pt x="806" y="391"/>
                  <a:pt x="806" y="313"/>
                </a:cubicBezTo>
                <a:cubicBezTo>
                  <a:pt x="806" y="265"/>
                  <a:pt x="782" y="222"/>
                  <a:pt x="744" y="196"/>
                </a:cubicBezTo>
                <a:cubicBezTo>
                  <a:pt x="744" y="196"/>
                  <a:pt x="744" y="195"/>
                  <a:pt x="744" y="194"/>
                </a:cubicBezTo>
                <a:cubicBezTo>
                  <a:pt x="744" y="135"/>
                  <a:pt x="696" y="86"/>
                  <a:pt x="636" y="86"/>
                </a:cubicBezTo>
                <a:cubicBezTo>
                  <a:pt x="623" y="86"/>
                  <a:pt x="610" y="89"/>
                  <a:pt x="598" y="93"/>
                </a:cubicBezTo>
                <a:cubicBezTo>
                  <a:pt x="572" y="38"/>
                  <a:pt x="516" y="0"/>
                  <a:pt x="451" y="0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0960" tIns="30480" rIns="60960" bIns="30480" numCol="1" anchor="t" anchorCtr="0" compatLnSpc="1"/>
          <a:lstStyle/>
          <a:p>
            <a:pPr>
              <a:lnSpc>
                <a:spcPts val="1500"/>
              </a:lnSpc>
            </a:pPr>
            <a:endParaRPr lang="en-US" sz="1200" dirty="0">
              <a:solidFill>
                <a:srgbClr val="44546A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52" name="Freeform 78"/>
          <p:cNvSpPr/>
          <p:nvPr/>
        </p:nvSpPr>
        <p:spPr bwMode="auto">
          <a:xfrm>
            <a:off x="5119133" y="1523191"/>
            <a:ext cx="1938363" cy="1092200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5" y="139"/>
                  <a:pt x="329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0960" tIns="30480" rIns="60960" bIns="30480" numCol="1" anchor="t" anchorCtr="0" compatLnSpc="1"/>
          <a:lstStyle/>
          <a:p>
            <a:pPr>
              <a:lnSpc>
                <a:spcPts val="1500"/>
              </a:lnSpc>
            </a:pPr>
            <a:endParaRPr lang="en-US" sz="1200" dirty="0">
              <a:solidFill>
                <a:srgbClr val="44546A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53" name="Freeform 77"/>
          <p:cNvSpPr/>
          <p:nvPr/>
        </p:nvSpPr>
        <p:spPr bwMode="auto">
          <a:xfrm>
            <a:off x="7460953" y="4015695"/>
            <a:ext cx="1508791" cy="850900"/>
          </a:xfrm>
          <a:custGeom>
            <a:avLst/>
            <a:gdLst>
              <a:gd name="T0" fmla="*/ 451 w 806"/>
              <a:gd name="T1" fmla="*/ 0 h 454"/>
              <a:gd name="T2" fmla="*/ 294 w 806"/>
              <a:gd name="T3" fmla="*/ 119 h 454"/>
              <a:gd name="T4" fmla="*/ 235 w 806"/>
              <a:gd name="T5" fmla="*/ 103 h 454"/>
              <a:gd name="T6" fmla="*/ 118 w 806"/>
              <a:gd name="T7" fmla="*/ 220 h 454"/>
              <a:gd name="T8" fmla="*/ 0 w 806"/>
              <a:gd name="T9" fmla="*/ 337 h 454"/>
              <a:gd name="T10" fmla="*/ 118 w 806"/>
              <a:gd name="T11" fmla="*/ 454 h 454"/>
              <a:gd name="T12" fmla="*/ 665 w 806"/>
              <a:gd name="T13" fmla="*/ 454 h 454"/>
              <a:gd name="T14" fmla="*/ 806 w 806"/>
              <a:gd name="T15" fmla="*/ 313 h 454"/>
              <a:gd name="T16" fmla="*/ 744 w 806"/>
              <a:gd name="T17" fmla="*/ 196 h 454"/>
              <a:gd name="T18" fmla="*/ 744 w 806"/>
              <a:gd name="T19" fmla="*/ 194 h 454"/>
              <a:gd name="T20" fmla="*/ 636 w 806"/>
              <a:gd name="T21" fmla="*/ 86 h 454"/>
              <a:gd name="T22" fmla="*/ 598 w 806"/>
              <a:gd name="T23" fmla="*/ 93 h 454"/>
              <a:gd name="T24" fmla="*/ 451 w 806"/>
              <a:gd name="T25" fmla="*/ 0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06" h="454">
                <a:moveTo>
                  <a:pt x="451" y="0"/>
                </a:moveTo>
                <a:cubicBezTo>
                  <a:pt x="376" y="0"/>
                  <a:pt x="313" y="50"/>
                  <a:pt x="294" y="119"/>
                </a:cubicBezTo>
                <a:cubicBezTo>
                  <a:pt x="277" y="109"/>
                  <a:pt x="257" y="103"/>
                  <a:pt x="235" y="103"/>
                </a:cubicBezTo>
                <a:cubicBezTo>
                  <a:pt x="170" y="103"/>
                  <a:pt x="118" y="155"/>
                  <a:pt x="118" y="220"/>
                </a:cubicBezTo>
                <a:cubicBezTo>
                  <a:pt x="53" y="220"/>
                  <a:pt x="0" y="272"/>
                  <a:pt x="0" y="337"/>
                </a:cubicBezTo>
                <a:cubicBezTo>
                  <a:pt x="0" y="402"/>
                  <a:pt x="53" y="454"/>
                  <a:pt x="118" y="454"/>
                </a:cubicBezTo>
                <a:cubicBezTo>
                  <a:pt x="665" y="454"/>
                  <a:pt x="665" y="454"/>
                  <a:pt x="665" y="454"/>
                </a:cubicBezTo>
                <a:cubicBezTo>
                  <a:pt x="743" y="454"/>
                  <a:pt x="806" y="391"/>
                  <a:pt x="806" y="313"/>
                </a:cubicBezTo>
                <a:cubicBezTo>
                  <a:pt x="806" y="265"/>
                  <a:pt x="782" y="222"/>
                  <a:pt x="744" y="196"/>
                </a:cubicBezTo>
                <a:cubicBezTo>
                  <a:pt x="744" y="196"/>
                  <a:pt x="744" y="195"/>
                  <a:pt x="744" y="194"/>
                </a:cubicBezTo>
                <a:cubicBezTo>
                  <a:pt x="744" y="135"/>
                  <a:pt x="696" y="86"/>
                  <a:pt x="636" y="86"/>
                </a:cubicBezTo>
                <a:cubicBezTo>
                  <a:pt x="623" y="86"/>
                  <a:pt x="610" y="89"/>
                  <a:pt x="598" y="93"/>
                </a:cubicBezTo>
                <a:cubicBezTo>
                  <a:pt x="572" y="38"/>
                  <a:pt x="516" y="0"/>
                  <a:pt x="451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0960" tIns="30480" rIns="60960" bIns="30480" numCol="1" anchor="t" anchorCtr="0" compatLnSpc="1"/>
          <a:lstStyle/>
          <a:p>
            <a:pPr>
              <a:lnSpc>
                <a:spcPts val="1500"/>
              </a:lnSpc>
            </a:pPr>
            <a:endParaRPr lang="en-US" sz="1200" dirty="0">
              <a:solidFill>
                <a:srgbClr val="44546A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grpSp>
        <p:nvGrpSpPr>
          <p:cNvPr id="54" name="Group 126"/>
          <p:cNvGrpSpPr/>
          <p:nvPr/>
        </p:nvGrpSpPr>
        <p:grpSpPr>
          <a:xfrm>
            <a:off x="4719888" y="2700669"/>
            <a:ext cx="2736803" cy="1615487"/>
            <a:chOff x="9436597" y="5579572"/>
            <a:chExt cx="5473605" cy="3230973"/>
          </a:xfrm>
          <a:solidFill>
            <a:schemeClr val="accent4"/>
          </a:solidFill>
        </p:grpSpPr>
        <p:sp>
          <p:nvSpPr>
            <p:cNvPr id="55" name="Freeform 5"/>
            <p:cNvSpPr>
              <a:spLocks noChangeArrowheads="1"/>
            </p:cNvSpPr>
            <p:nvPr/>
          </p:nvSpPr>
          <p:spPr bwMode="auto">
            <a:xfrm>
              <a:off x="9436597" y="6505981"/>
              <a:ext cx="713663" cy="713630"/>
            </a:xfrm>
            <a:custGeom>
              <a:avLst/>
              <a:gdLst>
                <a:gd name="T0" fmla="*/ 942 w 1248"/>
                <a:gd name="T1" fmla="*/ 0 h 1253"/>
                <a:gd name="T2" fmla="*/ 942 w 1248"/>
                <a:gd name="T3" fmla="*/ 0 h 1253"/>
                <a:gd name="T4" fmla="*/ 585 w 1248"/>
                <a:gd name="T5" fmla="*/ 506 h 1253"/>
                <a:gd name="T6" fmla="*/ 0 w 1248"/>
                <a:gd name="T7" fmla="*/ 305 h 1253"/>
                <a:gd name="T8" fmla="*/ 502 w 1248"/>
                <a:gd name="T9" fmla="*/ 662 h 1253"/>
                <a:gd name="T10" fmla="*/ 300 w 1248"/>
                <a:gd name="T11" fmla="*/ 1252 h 1253"/>
                <a:gd name="T12" fmla="*/ 662 w 1248"/>
                <a:gd name="T13" fmla="*/ 745 h 1253"/>
                <a:gd name="T14" fmla="*/ 1247 w 1248"/>
                <a:gd name="T15" fmla="*/ 946 h 1253"/>
                <a:gd name="T16" fmla="*/ 741 w 1248"/>
                <a:gd name="T17" fmla="*/ 589 h 1253"/>
                <a:gd name="T18" fmla="*/ 942 w 1248"/>
                <a:gd name="T19" fmla="*/ 0 h 1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48" h="1253">
                  <a:moveTo>
                    <a:pt x="942" y="0"/>
                  </a:moveTo>
                  <a:lnTo>
                    <a:pt x="942" y="0"/>
                  </a:lnTo>
                  <a:lnTo>
                    <a:pt x="585" y="506"/>
                  </a:lnTo>
                  <a:lnTo>
                    <a:pt x="0" y="305"/>
                  </a:lnTo>
                  <a:lnTo>
                    <a:pt x="502" y="662"/>
                  </a:lnTo>
                  <a:lnTo>
                    <a:pt x="300" y="1252"/>
                  </a:lnTo>
                  <a:lnTo>
                    <a:pt x="662" y="745"/>
                  </a:lnTo>
                  <a:lnTo>
                    <a:pt x="1247" y="946"/>
                  </a:lnTo>
                  <a:lnTo>
                    <a:pt x="741" y="589"/>
                  </a:lnTo>
                  <a:lnTo>
                    <a:pt x="94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56" name="Freeform 7"/>
            <p:cNvSpPr>
              <a:spLocks noChangeArrowheads="1"/>
            </p:cNvSpPr>
            <p:nvPr/>
          </p:nvSpPr>
          <p:spPr bwMode="auto">
            <a:xfrm>
              <a:off x="12952538" y="5579572"/>
              <a:ext cx="307727" cy="314258"/>
            </a:xfrm>
            <a:custGeom>
              <a:avLst/>
              <a:gdLst>
                <a:gd name="T0" fmla="*/ 496 w 539"/>
                <a:gd name="T1" fmla="*/ 0 h 545"/>
                <a:gd name="T2" fmla="*/ 496 w 539"/>
                <a:gd name="T3" fmla="*/ 0 h 545"/>
                <a:gd name="T4" fmla="*/ 263 w 539"/>
                <a:gd name="T5" fmla="*/ 213 h 545"/>
                <a:gd name="T6" fmla="*/ 0 w 539"/>
                <a:gd name="T7" fmla="*/ 42 h 545"/>
                <a:gd name="T8" fmla="*/ 207 w 539"/>
                <a:gd name="T9" fmla="*/ 280 h 545"/>
                <a:gd name="T10" fmla="*/ 41 w 539"/>
                <a:gd name="T11" fmla="*/ 544 h 545"/>
                <a:gd name="T12" fmla="*/ 273 w 539"/>
                <a:gd name="T13" fmla="*/ 337 h 545"/>
                <a:gd name="T14" fmla="*/ 538 w 539"/>
                <a:gd name="T15" fmla="*/ 502 h 545"/>
                <a:gd name="T16" fmla="*/ 331 w 539"/>
                <a:gd name="T17" fmla="*/ 269 h 545"/>
                <a:gd name="T18" fmla="*/ 496 w 539"/>
                <a:gd name="T19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9" h="545">
                  <a:moveTo>
                    <a:pt x="496" y="0"/>
                  </a:moveTo>
                  <a:lnTo>
                    <a:pt x="496" y="0"/>
                  </a:lnTo>
                  <a:lnTo>
                    <a:pt x="263" y="213"/>
                  </a:lnTo>
                  <a:lnTo>
                    <a:pt x="0" y="42"/>
                  </a:lnTo>
                  <a:lnTo>
                    <a:pt x="207" y="280"/>
                  </a:lnTo>
                  <a:lnTo>
                    <a:pt x="41" y="544"/>
                  </a:lnTo>
                  <a:lnTo>
                    <a:pt x="273" y="337"/>
                  </a:lnTo>
                  <a:lnTo>
                    <a:pt x="538" y="502"/>
                  </a:lnTo>
                  <a:lnTo>
                    <a:pt x="331" y="269"/>
                  </a:lnTo>
                  <a:lnTo>
                    <a:pt x="496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57" name="Freeform 9"/>
            <p:cNvSpPr>
              <a:spLocks noChangeArrowheads="1"/>
            </p:cNvSpPr>
            <p:nvPr/>
          </p:nvSpPr>
          <p:spPr bwMode="auto">
            <a:xfrm>
              <a:off x="10094606" y="8434091"/>
              <a:ext cx="307727" cy="314258"/>
            </a:xfrm>
            <a:custGeom>
              <a:avLst/>
              <a:gdLst>
                <a:gd name="T0" fmla="*/ 497 w 539"/>
                <a:gd name="T1" fmla="*/ 0 h 545"/>
                <a:gd name="T2" fmla="*/ 497 w 539"/>
                <a:gd name="T3" fmla="*/ 0 h 545"/>
                <a:gd name="T4" fmla="*/ 497 w 539"/>
                <a:gd name="T5" fmla="*/ 0 h 545"/>
                <a:gd name="T6" fmla="*/ 264 w 539"/>
                <a:gd name="T7" fmla="*/ 213 h 545"/>
                <a:gd name="T8" fmla="*/ 0 w 539"/>
                <a:gd name="T9" fmla="*/ 42 h 545"/>
                <a:gd name="T10" fmla="*/ 207 w 539"/>
                <a:gd name="T11" fmla="*/ 279 h 545"/>
                <a:gd name="T12" fmla="*/ 41 w 539"/>
                <a:gd name="T13" fmla="*/ 544 h 545"/>
                <a:gd name="T14" fmla="*/ 274 w 539"/>
                <a:gd name="T15" fmla="*/ 336 h 545"/>
                <a:gd name="T16" fmla="*/ 538 w 539"/>
                <a:gd name="T17" fmla="*/ 502 h 545"/>
                <a:gd name="T18" fmla="*/ 332 w 539"/>
                <a:gd name="T19" fmla="*/ 269 h 545"/>
                <a:gd name="T20" fmla="*/ 497 w 539"/>
                <a:gd name="T21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9" h="545">
                  <a:moveTo>
                    <a:pt x="497" y="0"/>
                  </a:moveTo>
                  <a:lnTo>
                    <a:pt x="497" y="0"/>
                  </a:lnTo>
                  <a:lnTo>
                    <a:pt x="497" y="0"/>
                  </a:lnTo>
                  <a:cubicBezTo>
                    <a:pt x="264" y="213"/>
                    <a:pt x="264" y="213"/>
                    <a:pt x="264" y="213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07" y="279"/>
                    <a:pt x="207" y="279"/>
                    <a:pt x="207" y="279"/>
                  </a:cubicBezTo>
                  <a:cubicBezTo>
                    <a:pt x="41" y="544"/>
                    <a:pt x="41" y="544"/>
                    <a:pt x="41" y="544"/>
                  </a:cubicBezTo>
                  <a:cubicBezTo>
                    <a:pt x="274" y="336"/>
                    <a:pt x="274" y="336"/>
                    <a:pt x="274" y="336"/>
                  </a:cubicBezTo>
                  <a:cubicBezTo>
                    <a:pt x="538" y="502"/>
                    <a:pt x="538" y="502"/>
                    <a:pt x="538" y="502"/>
                  </a:cubicBezTo>
                  <a:cubicBezTo>
                    <a:pt x="332" y="269"/>
                    <a:pt x="332" y="269"/>
                    <a:pt x="332" y="269"/>
                  </a:cubicBezTo>
                  <a:cubicBezTo>
                    <a:pt x="497" y="0"/>
                    <a:pt x="497" y="0"/>
                    <a:pt x="497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58" name="Freeform 11"/>
            <p:cNvSpPr>
              <a:spLocks noChangeArrowheads="1"/>
            </p:cNvSpPr>
            <p:nvPr/>
          </p:nvSpPr>
          <p:spPr bwMode="auto">
            <a:xfrm>
              <a:off x="14602475" y="7055933"/>
              <a:ext cx="307727" cy="304439"/>
            </a:xfrm>
            <a:custGeom>
              <a:avLst/>
              <a:gdLst>
                <a:gd name="T0" fmla="*/ 496 w 539"/>
                <a:gd name="T1" fmla="*/ 0 h 539"/>
                <a:gd name="T2" fmla="*/ 263 w 539"/>
                <a:gd name="T3" fmla="*/ 207 h 539"/>
                <a:gd name="T4" fmla="*/ 0 w 539"/>
                <a:gd name="T5" fmla="*/ 42 h 539"/>
                <a:gd name="T6" fmla="*/ 207 w 539"/>
                <a:gd name="T7" fmla="*/ 274 h 539"/>
                <a:gd name="T8" fmla="*/ 42 w 539"/>
                <a:gd name="T9" fmla="*/ 538 h 539"/>
                <a:gd name="T10" fmla="*/ 274 w 539"/>
                <a:gd name="T11" fmla="*/ 331 h 539"/>
                <a:gd name="T12" fmla="*/ 538 w 539"/>
                <a:gd name="T13" fmla="*/ 497 h 539"/>
                <a:gd name="T14" fmla="*/ 331 w 539"/>
                <a:gd name="T15" fmla="*/ 264 h 539"/>
                <a:gd name="T16" fmla="*/ 496 w 539"/>
                <a:gd name="T17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9" h="539">
                  <a:moveTo>
                    <a:pt x="496" y="0"/>
                  </a:moveTo>
                  <a:lnTo>
                    <a:pt x="263" y="207"/>
                  </a:lnTo>
                  <a:lnTo>
                    <a:pt x="0" y="42"/>
                  </a:lnTo>
                  <a:lnTo>
                    <a:pt x="207" y="274"/>
                  </a:lnTo>
                  <a:lnTo>
                    <a:pt x="42" y="538"/>
                  </a:lnTo>
                  <a:lnTo>
                    <a:pt x="274" y="331"/>
                  </a:lnTo>
                  <a:lnTo>
                    <a:pt x="538" y="497"/>
                  </a:lnTo>
                  <a:lnTo>
                    <a:pt x="331" y="264"/>
                  </a:lnTo>
                  <a:lnTo>
                    <a:pt x="496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59" name="Freeform 12"/>
            <p:cNvSpPr>
              <a:spLocks noChangeArrowheads="1"/>
            </p:cNvSpPr>
            <p:nvPr/>
          </p:nvSpPr>
          <p:spPr bwMode="auto">
            <a:xfrm>
              <a:off x="13633465" y="8096915"/>
              <a:ext cx="713663" cy="713630"/>
            </a:xfrm>
            <a:custGeom>
              <a:avLst/>
              <a:gdLst>
                <a:gd name="T0" fmla="*/ 947 w 1248"/>
                <a:gd name="T1" fmla="*/ 0 h 1249"/>
                <a:gd name="T2" fmla="*/ 947 w 1248"/>
                <a:gd name="T3" fmla="*/ 0 h 1249"/>
                <a:gd name="T4" fmla="*/ 591 w 1248"/>
                <a:gd name="T5" fmla="*/ 507 h 1249"/>
                <a:gd name="T6" fmla="*/ 0 w 1248"/>
                <a:gd name="T7" fmla="*/ 306 h 1249"/>
                <a:gd name="T8" fmla="*/ 508 w 1248"/>
                <a:gd name="T9" fmla="*/ 663 h 1249"/>
                <a:gd name="T10" fmla="*/ 306 w 1248"/>
                <a:gd name="T11" fmla="*/ 1248 h 1249"/>
                <a:gd name="T12" fmla="*/ 306 w 1248"/>
                <a:gd name="T13" fmla="*/ 1248 h 1249"/>
                <a:gd name="T14" fmla="*/ 663 w 1248"/>
                <a:gd name="T15" fmla="*/ 745 h 1249"/>
                <a:gd name="T16" fmla="*/ 1247 w 1248"/>
                <a:gd name="T17" fmla="*/ 947 h 1249"/>
                <a:gd name="T18" fmla="*/ 745 w 1248"/>
                <a:gd name="T19" fmla="*/ 585 h 1249"/>
                <a:gd name="T20" fmla="*/ 947 w 1248"/>
                <a:gd name="T21" fmla="*/ 0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48" h="1249">
                  <a:moveTo>
                    <a:pt x="947" y="0"/>
                  </a:moveTo>
                  <a:lnTo>
                    <a:pt x="947" y="0"/>
                  </a:lnTo>
                  <a:lnTo>
                    <a:pt x="591" y="507"/>
                  </a:lnTo>
                  <a:lnTo>
                    <a:pt x="0" y="306"/>
                  </a:lnTo>
                  <a:lnTo>
                    <a:pt x="508" y="663"/>
                  </a:lnTo>
                  <a:lnTo>
                    <a:pt x="306" y="1248"/>
                  </a:lnTo>
                  <a:lnTo>
                    <a:pt x="306" y="1248"/>
                  </a:lnTo>
                  <a:lnTo>
                    <a:pt x="663" y="745"/>
                  </a:lnTo>
                  <a:lnTo>
                    <a:pt x="1247" y="947"/>
                  </a:lnTo>
                  <a:lnTo>
                    <a:pt x="745" y="585"/>
                  </a:lnTo>
                  <a:lnTo>
                    <a:pt x="947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</p:grpSp>
      <p:sp>
        <p:nvSpPr>
          <p:cNvPr id="60" name="TextBox 132"/>
          <p:cNvSpPr txBox="1"/>
          <p:nvPr/>
        </p:nvSpPr>
        <p:spPr>
          <a:xfrm>
            <a:off x="4698705" y="1910681"/>
            <a:ext cx="2807347" cy="246481"/>
          </a:xfrm>
          <a:prstGeom prst="rect">
            <a:avLst/>
          </a:prstGeom>
          <a:noFill/>
        </p:spPr>
        <p:txBody>
          <a:bodyPr wrap="square" lIns="0" tIns="60963" rIns="0" bIns="0">
            <a:spAutoFit/>
          </a:bodyPr>
          <a:lstStyle/>
          <a:p>
            <a:pPr algn="ctr" defTabSz="608965">
              <a:lnSpc>
                <a:spcPts val="1500"/>
              </a:lnSpc>
              <a:defRPr/>
            </a:pPr>
            <a:r>
              <a:rPr lang="en-US" altLang="en-US" sz="1200" b="1" dirty="0">
                <a:solidFill>
                  <a:prstClr val="white"/>
                </a:solidFill>
                <a:latin typeface="Lato Regular"/>
                <a:ea typeface="微软雅黑" panose="020B0503020204020204" pitchFamily="34" charset="-122"/>
                <a:cs typeface="Lato Regular"/>
              </a:rPr>
              <a:t>目录跳转   cd</a:t>
            </a:r>
            <a:endParaRPr lang="en-US" sz="1200" b="1" dirty="0">
              <a:solidFill>
                <a:prstClr val="white"/>
              </a:solidFill>
              <a:latin typeface="Lato Regular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61" name="TextBox 133"/>
          <p:cNvSpPr txBox="1"/>
          <p:nvPr/>
        </p:nvSpPr>
        <p:spPr>
          <a:xfrm>
            <a:off x="6844464" y="4306134"/>
            <a:ext cx="2807347" cy="246481"/>
          </a:xfrm>
          <a:prstGeom prst="rect">
            <a:avLst/>
          </a:prstGeom>
          <a:noFill/>
        </p:spPr>
        <p:txBody>
          <a:bodyPr wrap="square" lIns="0" tIns="60963" rIns="0" bIns="0">
            <a:spAutoFit/>
          </a:bodyPr>
          <a:lstStyle/>
          <a:p>
            <a:pPr algn="ctr" defTabSz="608965">
              <a:lnSpc>
                <a:spcPts val="1500"/>
              </a:lnSpc>
              <a:defRPr/>
            </a:pPr>
            <a:r>
              <a:rPr lang="en-US" altLang="en-US" sz="1200" b="1" dirty="0">
                <a:solidFill>
                  <a:prstClr val="white"/>
                </a:solidFill>
                <a:latin typeface="Lato Regular"/>
                <a:ea typeface="微软雅黑" panose="020B0503020204020204" pitchFamily="34" charset="-122"/>
                <a:cs typeface="Lato Regular"/>
              </a:rPr>
              <a:t>文件操作</a:t>
            </a:r>
            <a:endParaRPr lang="en-US" sz="1200" b="1" dirty="0">
              <a:solidFill>
                <a:prstClr val="white"/>
              </a:solidFill>
              <a:latin typeface="Lato Regular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62" name="TextBox 134"/>
          <p:cNvSpPr txBox="1"/>
          <p:nvPr/>
        </p:nvSpPr>
        <p:spPr>
          <a:xfrm>
            <a:off x="2668100" y="4296514"/>
            <a:ext cx="2807347" cy="246481"/>
          </a:xfrm>
          <a:prstGeom prst="rect">
            <a:avLst/>
          </a:prstGeom>
          <a:noFill/>
        </p:spPr>
        <p:txBody>
          <a:bodyPr wrap="square" lIns="0" tIns="60963" rIns="0" bIns="0">
            <a:spAutoFit/>
          </a:bodyPr>
          <a:lstStyle/>
          <a:p>
            <a:pPr algn="ctr" defTabSz="608965">
              <a:lnSpc>
                <a:spcPts val="1500"/>
              </a:lnSpc>
              <a:defRPr/>
            </a:pPr>
            <a:r>
              <a:rPr lang="en-US" altLang="en-US" sz="1200" b="1" dirty="0">
                <a:solidFill>
                  <a:prstClr val="white"/>
                </a:solidFill>
                <a:latin typeface="Lato Regular"/>
                <a:ea typeface="微软雅黑" panose="020B0503020204020204" pitchFamily="34" charset="-122"/>
                <a:cs typeface="Lato Regular"/>
              </a:rPr>
              <a:t>文件夹操作</a:t>
            </a:r>
            <a:endParaRPr lang="en-US" sz="1200" b="1" dirty="0">
              <a:solidFill>
                <a:prstClr val="white"/>
              </a:solidFill>
              <a:latin typeface="Lato Regular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147864" y="3330409"/>
            <a:ext cx="332224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文件夹的操作，需要知道如何创建和删除，当然删除最好也是先移动到临时文件夹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069489" y="5054212"/>
            <a:ext cx="395389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在Linux中，所有的东西都是文件，所以对于文件的增删改查等操作，需要十分的熟悉，对于删除操作要十分谨慎，一般会采取先移动到临时文件夹，过段时间再删除的方式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599938" y="1605194"/>
            <a:ext cx="3898156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文件目录的跳转是会经常使用的命令，掌握好cd命令的一些小技巧，可以大幅度节省我们输入的命令长度，如：cd -    cd ～   cd ..  等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842" y="2698306"/>
            <a:ext cx="1774837" cy="20498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  <p:bldP spid="53" grpId="0" animBg="1"/>
      <p:bldP spid="60" grpId="0"/>
      <p:bldP spid="61" grpId="0"/>
      <p:bldP spid="62" grpId="0"/>
      <p:bldP spid="63" grpId="0"/>
      <p:bldP spid="64" grpId="0"/>
      <p:bldP spid="6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042610" y="514702"/>
            <a:ext cx="4026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400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Linux常用命令</a:t>
            </a:r>
            <a:r>
              <a:rPr lang="zh-CN" altLang="en-US" sz="2400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2400" dirty="0">
              <a:solidFill>
                <a:srgbClr val="784B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Oval 84"/>
          <p:cNvSpPr/>
          <p:nvPr/>
        </p:nvSpPr>
        <p:spPr bwMode="auto">
          <a:xfrm>
            <a:off x="1786495" y="1984703"/>
            <a:ext cx="764860" cy="76506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965">
              <a:lnSpc>
                <a:spcPts val="1500"/>
              </a:lnSpc>
              <a:defRPr/>
            </a:pPr>
            <a:endParaRPr lang="en-US" sz="1200" dirty="0">
              <a:solidFill>
                <a:prstClr val="white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5" name="Oval 87"/>
          <p:cNvSpPr/>
          <p:nvPr/>
        </p:nvSpPr>
        <p:spPr bwMode="auto">
          <a:xfrm>
            <a:off x="1793259" y="2976191"/>
            <a:ext cx="764860" cy="76506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965">
              <a:lnSpc>
                <a:spcPts val="1500"/>
              </a:lnSpc>
              <a:defRPr/>
            </a:pPr>
            <a:endParaRPr lang="en-US" sz="1200" dirty="0">
              <a:solidFill>
                <a:prstClr val="white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7" name="Freeform 36"/>
          <p:cNvSpPr>
            <a:spLocks noChangeArrowheads="1"/>
          </p:cNvSpPr>
          <p:nvPr/>
        </p:nvSpPr>
        <p:spPr bwMode="auto">
          <a:xfrm>
            <a:off x="2034914" y="2190162"/>
            <a:ext cx="272695" cy="354873"/>
          </a:xfrm>
          <a:custGeom>
            <a:avLst/>
            <a:gdLst>
              <a:gd name="T0" fmla="*/ 115 w 320"/>
              <a:gd name="T1" fmla="*/ 62 h 417"/>
              <a:gd name="T2" fmla="*/ 115 w 320"/>
              <a:gd name="T3" fmla="*/ 62 h 417"/>
              <a:gd name="T4" fmla="*/ 62 w 320"/>
              <a:gd name="T5" fmla="*/ 0 h 417"/>
              <a:gd name="T6" fmla="*/ 0 w 320"/>
              <a:gd name="T7" fmla="*/ 62 h 417"/>
              <a:gd name="T8" fmla="*/ 36 w 320"/>
              <a:gd name="T9" fmla="*/ 115 h 417"/>
              <a:gd name="T10" fmla="*/ 36 w 320"/>
              <a:gd name="T11" fmla="*/ 301 h 417"/>
              <a:gd name="T12" fmla="*/ 0 w 320"/>
              <a:gd name="T13" fmla="*/ 354 h 417"/>
              <a:gd name="T14" fmla="*/ 62 w 320"/>
              <a:gd name="T15" fmla="*/ 416 h 417"/>
              <a:gd name="T16" fmla="*/ 115 w 320"/>
              <a:gd name="T17" fmla="*/ 354 h 417"/>
              <a:gd name="T18" fmla="*/ 80 w 320"/>
              <a:gd name="T19" fmla="*/ 301 h 417"/>
              <a:gd name="T20" fmla="*/ 80 w 320"/>
              <a:gd name="T21" fmla="*/ 115 h 417"/>
              <a:gd name="T22" fmla="*/ 115 w 320"/>
              <a:gd name="T23" fmla="*/ 62 h 417"/>
              <a:gd name="T24" fmla="*/ 98 w 320"/>
              <a:gd name="T25" fmla="*/ 354 h 417"/>
              <a:gd name="T26" fmla="*/ 98 w 320"/>
              <a:gd name="T27" fmla="*/ 354 h 417"/>
              <a:gd name="T28" fmla="*/ 62 w 320"/>
              <a:gd name="T29" fmla="*/ 390 h 417"/>
              <a:gd name="T30" fmla="*/ 27 w 320"/>
              <a:gd name="T31" fmla="*/ 354 h 417"/>
              <a:gd name="T32" fmla="*/ 62 w 320"/>
              <a:gd name="T33" fmla="*/ 319 h 417"/>
              <a:gd name="T34" fmla="*/ 98 w 320"/>
              <a:gd name="T35" fmla="*/ 354 h 417"/>
              <a:gd name="T36" fmla="*/ 62 w 320"/>
              <a:gd name="T37" fmla="*/ 88 h 417"/>
              <a:gd name="T38" fmla="*/ 62 w 320"/>
              <a:gd name="T39" fmla="*/ 88 h 417"/>
              <a:gd name="T40" fmla="*/ 27 w 320"/>
              <a:gd name="T41" fmla="*/ 62 h 417"/>
              <a:gd name="T42" fmla="*/ 62 w 320"/>
              <a:gd name="T43" fmla="*/ 27 h 417"/>
              <a:gd name="T44" fmla="*/ 98 w 320"/>
              <a:gd name="T45" fmla="*/ 62 h 417"/>
              <a:gd name="T46" fmla="*/ 62 w 320"/>
              <a:gd name="T47" fmla="*/ 88 h 417"/>
              <a:gd name="T48" fmla="*/ 284 w 320"/>
              <a:gd name="T49" fmla="*/ 301 h 417"/>
              <a:gd name="T50" fmla="*/ 284 w 320"/>
              <a:gd name="T51" fmla="*/ 301 h 417"/>
              <a:gd name="T52" fmla="*/ 284 w 320"/>
              <a:gd name="T53" fmla="*/ 115 h 417"/>
              <a:gd name="T54" fmla="*/ 319 w 320"/>
              <a:gd name="T55" fmla="*/ 62 h 417"/>
              <a:gd name="T56" fmla="*/ 257 w 320"/>
              <a:gd name="T57" fmla="*/ 0 h 417"/>
              <a:gd name="T58" fmla="*/ 195 w 320"/>
              <a:gd name="T59" fmla="*/ 62 h 417"/>
              <a:gd name="T60" fmla="*/ 239 w 320"/>
              <a:gd name="T61" fmla="*/ 115 h 417"/>
              <a:gd name="T62" fmla="*/ 239 w 320"/>
              <a:gd name="T63" fmla="*/ 301 h 417"/>
              <a:gd name="T64" fmla="*/ 195 w 320"/>
              <a:gd name="T65" fmla="*/ 354 h 417"/>
              <a:gd name="T66" fmla="*/ 257 w 320"/>
              <a:gd name="T67" fmla="*/ 416 h 417"/>
              <a:gd name="T68" fmla="*/ 319 w 320"/>
              <a:gd name="T69" fmla="*/ 354 h 417"/>
              <a:gd name="T70" fmla="*/ 284 w 320"/>
              <a:gd name="T71" fmla="*/ 301 h 417"/>
              <a:gd name="T72" fmla="*/ 221 w 320"/>
              <a:gd name="T73" fmla="*/ 62 h 417"/>
              <a:gd name="T74" fmla="*/ 221 w 320"/>
              <a:gd name="T75" fmla="*/ 62 h 417"/>
              <a:gd name="T76" fmla="*/ 257 w 320"/>
              <a:gd name="T77" fmla="*/ 27 h 417"/>
              <a:gd name="T78" fmla="*/ 292 w 320"/>
              <a:gd name="T79" fmla="*/ 62 h 417"/>
              <a:gd name="T80" fmla="*/ 257 w 320"/>
              <a:gd name="T81" fmla="*/ 88 h 417"/>
              <a:gd name="T82" fmla="*/ 221 w 320"/>
              <a:gd name="T83" fmla="*/ 62 h 417"/>
              <a:gd name="T84" fmla="*/ 257 w 320"/>
              <a:gd name="T85" fmla="*/ 390 h 417"/>
              <a:gd name="T86" fmla="*/ 257 w 320"/>
              <a:gd name="T87" fmla="*/ 390 h 417"/>
              <a:gd name="T88" fmla="*/ 221 w 320"/>
              <a:gd name="T89" fmla="*/ 354 h 417"/>
              <a:gd name="T90" fmla="*/ 257 w 320"/>
              <a:gd name="T91" fmla="*/ 319 h 417"/>
              <a:gd name="T92" fmla="*/ 292 w 320"/>
              <a:gd name="T93" fmla="*/ 354 h 417"/>
              <a:gd name="T94" fmla="*/ 257 w 320"/>
              <a:gd name="T95" fmla="*/ 39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0" h="417">
                <a:moveTo>
                  <a:pt x="115" y="62"/>
                </a:moveTo>
                <a:lnTo>
                  <a:pt x="115" y="62"/>
                </a:lnTo>
                <a:cubicBezTo>
                  <a:pt x="115" y="27"/>
                  <a:pt x="89" y="0"/>
                  <a:pt x="62" y="0"/>
                </a:cubicBezTo>
                <a:cubicBezTo>
                  <a:pt x="27" y="0"/>
                  <a:pt x="0" y="27"/>
                  <a:pt x="0" y="62"/>
                </a:cubicBezTo>
                <a:cubicBezTo>
                  <a:pt x="0" y="80"/>
                  <a:pt x="18" y="106"/>
                  <a:pt x="36" y="115"/>
                </a:cubicBezTo>
                <a:cubicBezTo>
                  <a:pt x="36" y="301"/>
                  <a:pt x="36" y="301"/>
                  <a:pt x="36" y="301"/>
                </a:cubicBezTo>
                <a:cubicBezTo>
                  <a:pt x="18" y="310"/>
                  <a:pt x="0" y="328"/>
                  <a:pt x="0" y="354"/>
                </a:cubicBezTo>
                <a:cubicBezTo>
                  <a:pt x="0" y="390"/>
                  <a:pt x="27" y="416"/>
                  <a:pt x="62" y="416"/>
                </a:cubicBezTo>
                <a:cubicBezTo>
                  <a:pt x="89" y="416"/>
                  <a:pt x="115" y="390"/>
                  <a:pt x="115" y="354"/>
                </a:cubicBezTo>
                <a:cubicBezTo>
                  <a:pt x="115" y="328"/>
                  <a:pt x="106" y="310"/>
                  <a:pt x="80" y="301"/>
                </a:cubicBezTo>
                <a:cubicBezTo>
                  <a:pt x="80" y="115"/>
                  <a:pt x="80" y="115"/>
                  <a:pt x="80" y="115"/>
                </a:cubicBezTo>
                <a:cubicBezTo>
                  <a:pt x="106" y="106"/>
                  <a:pt x="115" y="80"/>
                  <a:pt x="115" y="62"/>
                </a:cubicBezTo>
                <a:close/>
                <a:moveTo>
                  <a:pt x="98" y="354"/>
                </a:moveTo>
                <a:lnTo>
                  <a:pt x="98" y="354"/>
                </a:lnTo>
                <a:cubicBezTo>
                  <a:pt x="98" y="372"/>
                  <a:pt x="80" y="390"/>
                  <a:pt x="62" y="390"/>
                </a:cubicBezTo>
                <a:cubicBezTo>
                  <a:pt x="44" y="390"/>
                  <a:pt x="27" y="372"/>
                  <a:pt x="27" y="354"/>
                </a:cubicBezTo>
                <a:cubicBezTo>
                  <a:pt x="27" y="337"/>
                  <a:pt x="44" y="319"/>
                  <a:pt x="62" y="319"/>
                </a:cubicBezTo>
                <a:cubicBezTo>
                  <a:pt x="80" y="319"/>
                  <a:pt x="98" y="337"/>
                  <a:pt x="98" y="354"/>
                </a:cubicBezTo>
                <a:close/>
                <a:moveTo>
                  <a:pt x="62" y="88"/>
                </a:moveTo>
                <a:lnTo>
                  <a:pt x="62" y="88"/>
                </a:lnTo>
                <a:cubicBezTo>
                  <a:pt x="44" y="88"/>
                  <a:pt x="27" y="80"/>
                  <a:pt x="27" y="62"/>
                </a:cubicBezTo>
                <a:cubicBezTo>
                  <a:pt x="27" y="35"/>
                  <a:pt x="44" y="27"/>
                  <a:pt x="62" y="27"/>
                </a:cubicBezTo>
                <a:cubicBezTo>
                  <a:pt x="80" y="27"/>
                  <a:pt x="98" y="35"/>
                  <a:pt x="98" y="62"/>
                </a:cubicBezTo>
                <a:cubicBezTo>
                  <a:pt x="98" y="80"/>
                  <a:pt x="80" y="88"/>
                  <a:pt x="62" y="88"/>
                </a:cubicBezTo>
                <a:close/>
                <a:moveTo>
                  <a:pt x="284" y="301"/>
                </a:moveTo>
                <a:lnTo>
                  <a:pt x="284" y="301"/>
                </a:lnTo>
                <a:cubicBezTo>
                  <a:pt x="284" y="115"/>
                  <a:pt x="284" y="115"/>
                  <a:pt x="284" y="115"/>
                </a:cubicBezTo>
                <a:cubicBezTo>
                  <a:pt x="302" y="106"/>
                  <a:pt x="319" y="80"/>
                  <a:pt x="319" y="62"/>
                </a:cubicBezTo>
                <a:cubicBezTo>
                  <a:pt x="319" y="27"/>
                  <a:pt x="292" y="0"/>
                  <a:pt x="257" y="0"/>
                </a:cubicBezTo>
                <a:cubicBezTo>
                  <a:pt x="221" y="0"/>
                  <a:pt x="195" y="27"/>
                  <a:pt x="195" y="62"/>
                </a:cubicBezTo>
                <a:cubicBezTo>
                  <a:pt x="195" y="80"/>
                  <a:pt x="212" y="106"/>
                  <a:pt x="239" y="115"/>
                </a:cubicBezTo>
                <a:cubicBezTo>
                  <a:pt x="239" y="301"/>
                  <a:pt x="239" y="301"/>
                  <a:pt x="239" y="301"/>
                </a:cubicBezTo>
                <a:cubicBezTo>
                  <a:pt x="212" y="310"/>
                  <a:pt x="195" y="328"/>
                  <a:pt x="195" y="354"/>
                </a:cubicBezTo>
                <a:cubicBezTo>
                  <a:pt x="195" y="390"/>
                  <a:pt x="221" y="416"/>
                  <a:pt x="257" y="416"/>
                </a:cubicBezTo>
                <a:cubicBezTo>
                  <a:pt x="292" y="416"/>
                  <a:pt x="319" y="390"/>
                  <a:pt x="319" y="354"/>
                </a:cubicBezTo>
                <a:cubicBezTo>
                  <a:pt x="319" y="328"/>
                  <a:pt x="302" y="310"/>
                  <a:pt x="284" y="301"/>
                </a:cubicBezTo>
                <a:close/>
                <a:moveTo>
                  <a:pt x="221" y="62"/>
                </a:moveTo>
                <a:lnTo>
                  <a:pt x="221" y="62"/>
                </a:lnTo>
                <a:cubicBezTo>
                  <a:pt x="221" y="35"/>
                  <a:pt x="239" y="27"/>
                  <a:pt x="257" y="27"/>
                </a:cubicBezTo>
                <a:cubicBezTo>
                  <a:pt x="275" y="27"/>
                  <a:pt x="292" y="35"/>
                  <a:pt x="292" y="62"/>
                </a:cubicBezTo>
                <a:cubicBezTo>
                  <a:pt x="292" y="80"/>
                  <a:pt x="275" y="88"/>
                  <a:pt x="257" y="88"/>
                </a:cubicBezTo>
                <a:cubicBezTo>
                  <a:pt x="239" y="88"/>
                  <a:pt x="221" y="80"/>
                  <a:pt x="221" y="62"/>
                </a:cubicBezTo>
                <a:close/>
                <a:moveTo>
                  <a:pt x="257" y="390"/>
                </a:moveTo>
                <a:lnTo>
                  <a:pt x="257" y="390"/>
                </a:lnTo>
                <a:cubicBezTo>
                  <a:pt x="239" y="390"/>
                  <a:pt x="221" y="372"/>
                  <a:pt x="221" y="354"/>
                </a:cubicBezTo>
                <a:cubicBezTo>
                  <a:pt x="221" y="337"/>
                  <a:pt x="239" y="319"/>
                  <a:pt x="257" y="319"/>
                </a:cubicBezTo>
                <a:cubicBezTo>
                  <a:pt x="275" y="319"/>
                  <a:pt x="292" y="337"/>
                  <a:pt x="292" y="354"/>
                </a:cubicBezTo>
                <a:cubicBezTo>
                  <a:pt x="292" y="372"/>
                  <a:pt x="275" y="390"/>
                  <a:pt x="257" y="3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lnSpc>
                <a:spcPts val="1500"/>
              </a:lnSpc>
            </a:pPr>
            <a:endParaRPr lang="en-US" sz="1200" dirty="0">
              <a:solidFill>
                <a:prstClr val="black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8" name="Freeform 39"/>
          <p:cNvSpPr>
            <a:spLocks noChangeArrowheads="1"/>
          </p:cNvSpPr>
          <p:nvPr/>
        </p:nvSpPr>
        <p:spPr bwMode="auto">
          <a:xfrm>
            <a:off x="2013421" y="3184089"/>
            <a:ext cx="316312" cy="316315"/>
          </a:xfrm>
          <a:custGeom>
            <a:avLst/>
            <a:gdLst>
              <a:gd name="T0" fmla="*/ 399 w 444"/>
              <a:gd name="T1" fmla="*/ 53 h 444"/>
              <a:gd name="T2" fmla="*/ 399 w 444"/>
              <a:gd name="T3" fmla="*/ 53 h 444"/>
              <a:gd name="T4" fmla="*/ 372 w 444"/>
              <a:gd name="T5" fmla="*/ 53 h 444"/>
              <a:gd name="T6" fmla="*/ 372 w 444"/>
              <a:gd name="T7" fmla="*/ 98 h 444"/>
              <a:gd name="T8" fmla="*/ 293 w 444"/>
              <a:gd name="T9" fmla="*/ 98 h 444"/>
              <a:gd name="T10" fmla="*/ 293 w 444"/>
              <a:gd name="T11" fmla="*/ 53 h 444"/>
              <a:gd name="T12" fmla="*/ 151 w 444"/>
              <a:gd name="T13" fmla="*/ 53 h 444"/>
              <a:gd name="T14" fmla="*/ 151 w 444"/>
              <a:gd name="T15" fmla="*/ 98 h 444"/>
              <a:gd name="T16" fmla="*/ 71 w 444"/>
              <a:gd name="T17" fmla="*/ 98 h 444"/>
              <a:gd name="T18" fmla="*/ 71 w 444"/>
              <a:gd name="T19" fmla="*/ 53 h 444"/>
              <a:gd name="T20" fmla="*/ 45 w 444"/>
              <a:gd name="T21" fmla="*/ 53 h 444"/>
              <a:gd name="T22" fmla="*/ 0 w 444"/>
              <a:gd name="T23" fmla="*/ 98 h 444"/>
              <a:gd name="T24" fmla="*/ 0 w 444"/>
              <a:gd name="T25" fmla="*/ 399 h 444"/>
              <a:gd name="T26" fmla="*/ 45 w 444"/>
              <a:gd name="T27" fmla="*/ 443 h 444"/>
              <a:gd name="T28" fmla="*/ 399 w 444"/>
              <a:gd name="T29" fmla="*/ 443 h 444"/>
              <a:gd name="T30" fmla="*/ 443 w 444"/>
              <a:gd name="T31" fmla="*/ 399 h 444"/>
              <a:gd name="T32" fmla="*/ 443 w 444"/>
              <a:gd name="T33" fmla="*/ 98 h 444"/>
              <a:gd name="T34" fmla="*/ 399 w 444"/>
              <a:gd name="T35" fmla="*/ 53 h 444"/>
              <a:gd name="T36" fmla="*/ 399 w 444"/>
              <a:gd name="T37" fmla="*/ 399 h 444"/>
              <a:gd name="T38" fmla="*/ 399 w 444"/>
              <a:gd name="T39" fmla="*/ 399 h 444"/>
              <a:gd name="T40" fmla="*/ 45 w 444"/>
              <a:gd name="T41" fmla="*/ 399 h 444"/>
              <a:gd name="T42" fmla="*/ 45 w 444"/>
              <a:gd name="T43" fmla="*/ 196 h 444"/>
              <a:gd name="T44" fmla="*/ 399 w 444"/>
              <a:gd name="T45" fmla="*/ 196 h 444"/>
              <a:gd name="T46" fmla="*/ 399 w 444"/>
              <a:gd name="T47" fmla="*/ 399 h 444"/>
              <a:gd name="T48" fmla="*/ 124 w 444"/>
              <a:gd name="T49" fmla="*/ 0 h 444"/>
              <a:gd name="T50" fmla="*/ 124 w 444"/>
              <a:gd name="T51" fmla="*/ 0 h 444"/>
              <a:gd name="T52" fmla="*/ 89 w 444"/>
              <a:gd name="T53" fmla="*/ 0 h 444"/>
              <a:gd name="T54" fmla="*/ 89 w 444"/>
              <a:gd name="T55" fmla="*/ 89 h 444"/>
              <a:gd name="T56" fmla="*/ 124 w 444"/>
              <a:gd name="T57" fmla="*/ 89 h 444"/>
              <a:gd name="T58" fmla="*/ 124 w 444"/>
              <a:gd name="T59" fmla="*/ 0 h 444"/>
              <a:gd name="T60" fmla="*/ 354 w 444"/>
              <a:gd name="T61" fmla="*/ 0 h 444"/>
              <a:gd name="T62" fmla="*/ 354 w 444"/>
              <a:gd name="T63" fmla="*/ 0 h 444"/>
              <a:gd name="T64" fmla="*/ 319 w 444"/>
              <a:gd name="T65" fmla="*/ 0 h 444"/>
              <a:gd name="T66" fmla="*/ 319 w 444"/>
              <a:gd name="T67" fmla="*/ 89 h 444"/>
              <a:gd name="T68" fmla="*/ 354 w 444"/>
              <a:gd name="T69" fmla="*/ 89 h 444"/>
              <a:gd name="T70" fmla="*/ 354 w 444"/>
              <a:gd name="T71" fmla="*/ 0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44" h="444">
                <a:moveTo>
                  <a:pt x="399" y="53"/>
                </a:moveTo>
                <a:lnTo>
                  <a:pt x="399" y="53"/>
                </a:lnTo>
                <a:cubicBezTo>
                  <a:pt x="372" y="53"/>
                  <a:pt x="372" y="53"/>
                  <a:pt x="372" y="53"/>
                </a:cubicBezTo>
                <a:cubicBezTo>
                  <a:pt x="372" y="98"/>
                  <a:pt x="372" y="98"/>
                  <a:pt x="372" y="98"/>
                </a:cubicBezTo>
                <a:cubicBezTo>
                  <a:pt x="293" y="98"/>
                  <a:pt x="293" y="98"/>
                  <a:pt x="293" y="98"/>
                </a:cubicBezTo>
                <a:cubicBezTo>
                  <a:pt x="293" y="53"/>
                  <a:pt x="293" y="53"/>
                  <a:pt x="293" y="53"/>
                </a:cubicBezTo>
                <a:cubicBezTo>
                  <a:pt x="151" y="53"/>
                  <a:pt x="151" y="53"/>
                  <a:pt x="151" y="53"/>
                </a:cubicBezTo>
                <a:cubicBezTo>
                  <a:pt x="151" y="98"/>
                  <a:pt x="151" y="98"/>
                  <a:pt x="151" y="98"/>
                </a:cubicBezTo>
                <a:cubicBezTo>
                  <a:pt x="71" y="98"/>
                  <a:pt x="71" y="98"/>
                  <a:pt x="71" y="98"/>
                </a:cubicBezTo>
                <a:cubicBezTo>
                  <a:pt x="71" y="53"/>
                  <a:pt x="71" y="53"/>
                  <a:pt x="71" y="53"/>
                </a:cubicBezTo>
                <a:cubicBezTo>
                  <a:pt x="45" y="53"/>
                  <a:pt x="45" y="53"/>
                  <a:pt x="45" y="53"/>
                </a:cubicBezTo>
                <a:cubicBezTo>
                  <a:pt x="18" y="53"/>
                  <a:pt x="0" y="71"/>
                  <a:pt x="0" y="98"/>
                </a:cubicBezTo>
                <a:cubicBezTo>
                  <a:pt x="0" y="399"/>
                  <a:pt x="0" y="399"/>
                  <a:pt x="0" y="399"/>
                </a:cubicBezTo>
                <a:cubicBezTo>
                  <a:pt x="0" y="425"/>
                  <a:pt x="18" y="443"/>
                  <a:pt x="45" y="443"/>
                </a:cubicBezTo>
                <a:cubicBezTo>
                  <a:pt x="399" y="443"/>
                  <a:pt x="399" y="443"/>
                  <a:pt x="399" y="443"/>
                </a:cubicBezTo>
                <a:cubicBezTo>
                  <a:pt x="425" y="443"/>
                  <a:pt x="443" y="425"/>
                  <a:pt x="443" y="399"/>
                </a:cubicBezTo>
                <a:cubicBezTo>
                  <a:pt x="443" y="98"/>
                  <a:pt x="443" y="98"/>
                  <a:pt x="443" y="98"/>
                </a:cubicBezTo>
                <a:cubicBezTo>
                  <a:pt x="443" y="71"/>
                  <a:pt x="425" y="53"/>
                  <a:pt x="399" y="53"/>
                </a:cubicBezTo>
                <a:close/>
                <a:moveTo>
                  <a:pt x="399" y="399"/>
                </a:moveTo>
                <a:lnTo>
                  <a:pt x="399" y="399"/>
                </a:lnTo>
                <a:cubicBezTo>
                  <a:pt x="45" y="399"/>
                  <a:pt x="45" y="399"/>
                  <a:pt x="45" y="399"/>
                </a:cubicBezTo>
                <a:cubicBezTo>
                  <a:pt x="45" y="196"/>
                  <a:pt x="45" y="196"/>
                  <a:pt x="45" y="196"/>
                </a:cubicBezTo>
                <a:cubicBezTo>
                  <a:pt x="399" y="196"/>
                  <a:pt x="399" y="196"/>
                  <a:pt x="399" y="196"/>
                </a:cubicBezTo>
                <a:lnTo>
                  <a:pt x="399" y="399"/>
                </a:lnTo>
                <a:close/>
                <a:moveTo>
                  <a:pt x="124" y="0"/>
                </a:moveTo>
                <a:lnTo>
                  <a:pt x="124" y="0"/>
                </a:lnTo>
                <a:cubicBezTo>
                  <a:pt x="89" y="0"/>
                  <a:pt x="89" y="0"/>
                  <a:pt x="89" y="0"/>
                </a:cubicBezTo>
                <a:cubicBezTo>
                  <a:pt x="89" y="89"/>
                  <a:pt x="89" y="89"/>
                  <a:pt x="89" y="89"/>
                </a:cubicBezTo>
                <a:cubicBezTo>
                  <a:pt x="124" y="89"/>
                  <a:pt x="124" y="89"/>
                  <a:pt x="124" y="89"/>
                </a:cubicBezTo>
                <a:lnTo>
                  <a:pt x="124" y="0"/>
                </a:lnTo>
                <a:close/>
                <a:moveTo>
                  <a:pt x="354" y="0"/>
                </a:moveTo>
                <a:lnTo>
                  <a:pt x="354" y="0"/>
                </a:lnTo>
                <a:cubicBezTo>
                  <a:pt x="319" y="0"/>
                  <a:pt x="319" y="0"/>
                  <a:pt x="319" y="0"/>
                </a:cubicBezTo>
                <a:cubicBezTo>
                  <a:pt x="319" y="89"/>
                  <a:pt x="319" y="89"/>
                  <a:pt x="319" y="89"/>
                </a:cubicBezTo>
                <a:cubicBezTo>
                  <a:pt x="354" y="89"/>
                  <a:pt x="354" y="89"/>
                  <a:pt x="354" y="89"/>
                </a:cubicBezTo>
                <a:lnTo>
                  <a:pt x="3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lnSpc>
                <a:spcPts val="1500"/>
              </a:lnSpc>
            </a:pPr>
            <a:endParaRPr lang="en-US" sz="1200" dirty="0">
              <a:solidFill>
                <a:prstClr val="black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10" name="Freeform 22"/>
          <p:cNvSpPr/>
          <p:nvPr/>
        </p:nvSpPr>
        <p:spPr bwMode="auto">
          <a:xfrm>
            <a:off x="8305237" y="1677340"/>
            <a:ext cx="925643" cy="724835"/>
          </a:xfrm>
          <a:custGeom>
            <a:avLst/>
            <a:gdLst>
              <a:gd name="T0" fmla="*/ 61 w 518"/>
              <a:gd name="T1" fmla="*/ 371 h 406"/>
              <a:gd name="T2" fmla="*/ 344 w 518"/>
              <a:gd name="T3" fmla="*/ 262 h 406"/>
              <a:gd name="T4" fmla="*/ 518 w 518"/>
              <a:gd name="T5" fmla="*/ 7 h 406"/>
              <a:gd name="T6" fmla="*/ 52 w 518"/>
              <a:gd name="T7" fmla="*/ 170 h 406"/>
              <a:gd name="T8" fmla="*/ 40 w 518"/>
              <a:gd name="T9" fmla="*/ 354 h 406"/>
              <a:gd name="T10" fmla="*/ 410 w 518"/>
              <a:gd name="T11" fmla="*/ 52 h 406"/>
              <a:gd name="T12" fmla="*/ 61 w 518"/>
              <a:gd name="T13" fmla="*/ 371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406">
                <a:moveTo>
                  <a:pt x="61" y="371"/>
                </a:moveTo>
                <a:cubicBezTo>
                  <a:pt x="183" y="406"/>
                  <a:pt x="299" y="379"/>
                  <a:pt x="344" y="262"/>
                </a:cubicBezTo>
                <a:cubicBezTo>
                  <a:pt x="392" y="143"/>
                  <a:pt x="434" y="58"/>
                  <a:pt x="518" y="7"/>
                </a:cubicBezTo>
                <a:cubicBezTo>
                  <a:pt x="331" y="0"/>
                  <a:pt x="159" y="28"/>
                  <a:pt x="52" y="170"/>
                </a:cubicBezTo>
                <a:cubicBezTo>
                  <a:pt x="0" y="241"/>
                  <a:pt x="6" y="303"/>
                  <a:pt x="40" y="354"/>
                </a:cubicBezTo>
                <a:cubicBezTo>
                  <a:pt x="128" y="217"/>
                  <a:pt x="262" y="119"/>
                  <a:pt x="410" y="52"/>
                </a:cubicBezTo>
                <a:cubicBezTo>
                  <a:pt x="240" y="142"/>
                  <a:pt x="138" y="244"/>
                  <a:pt x="61" y="37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>
              <a:lnSpc>
                <a:spcPts val="1500"/>
              </a:lnSpc>
            </a:pPr>
            <a:endParaRPr lang="bg-BG" sz="1200" dirty="0">
              <a:solidFill>
                <a:prstClr val="black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11" name="Freeform 23"/>
          <p:cNvSpPr/>
          <p:nvPr/>
        </p:nvSpPr>
        <p:spPr bwMode="auto">
          <a:xfrm>
            <a:off x="7197996" y="1873099"/>
            <a:ext cx="786355" cy="580220"/>
          </a:xfrm>
          <a:custGeom>
            <a:avLst/>
            <a:gdLst>
              <a:gd name="T0" fmla="*/ 404 w 441"/>
              <a:gd name="T1" fmla="*/ 263 h 325"/>
              <a:gd name="T2" fmla="*/ 164 w 441"/>
              <a:gd name="T3" fmla="*/ 220 h 325"/>
              <a:gd name="T4" fmla="*/ 0 w 441"/>
              <a:gd name="T5" fmla="*/ 29 h 325"/>
              <a:gd name="T6" fmla="*/ 338 w 441"/>
              <a:gd name="T7" fmla="*/ 79 h 325"/>
              <a:gd name="T8" fmla="*/ 415 w 441"/>
              <a:gd name="T9" fmla="*/ 244 h 325"/>
              <a:gd name="T10" fmla="*/ 109 w 441"/>
              <a:gd name="T11" fmla="*/ 53 h 325"/>
              <a:gd name="T12" fmla="*/ 404 w 441"/>
              <a:gd name="T13" fmla="*/ 263 h 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1" h="325">
                <a:moveTo>
                  <a:pt x="404" y="263"/>
                </a:moveTo>
                <a:cubicBezTo>
                  <a:pt x="322" y="325"/>
                  <a:pt x="221" y="320"/>
                  <a:pt x="164" y="220"/>
                </a:cubicBezTo>
                <a:cubicBezTo>
                  <a:pt x="123" y="144"/>
                  <a:pt x="82" y="76"/>
                  <a:pt x="0" y="29"/>
                </a:cubicBezTo>
                <a:cubicBezTo>
                  <a:pt x="126" y="0"/>
                  <a:pt x="241" y="8"/>
                  <a:pt x="338" y="79"/>
                </a:cubicBezTo>
                <a:cubicBezTo>
                  <a:pt x="338" y="79"/>
                  <a:pt x="441" y="140"/>
                  <a:pt x="415" y="244"/>
                </a:cubicBezTo>
                <a:cubicBezTo>
                  <a:pt x="334" y="154"/>
                  <a:pt x="226" y="93"/>
                  <a:pt x="109" y="53"/>
                </a:cubicBezTo>
                <a:cubicBezTo>
                  <a:pt x="244" y="109"/>
                  <a:pt x="334" y="176"/>
                  <a:pt x="404" y="26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>
              <a:lnSpc>
                <a:spcPts val="1500"/>
              </a:lnSpc>
            </a:pPr>
            <a:endParaRPr lang="bg-BG" sz="1200" dirty="0">
              <a:solidFill>
                <a:prstClr val="black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12" name="Freeform 24"/>
          <p:cNvSpPr/>
          <p:nvPr/>
        </p:nvSpPr>
        <p:spPr bwMode="auto">
          <a:xfrm>
            <a:off x="6921186" y="2211707"/>
            <a:ext cx="2796319" cy="3775837"/>
          </a:xfrm>
          <a:custGeom>
            <a:avLst/>
            <a:gdLst>
              <a:gd name="T0" fmla="*/ 1317 w 1567"/>
              <a:gd name="T1" fmla="*/ 1087 h 2116"/>
              <a:gd name="T2" fmla="*/ 1512 w 1567"/>
              <a:gd name="T3" fmla="*/ 862 h 2116"/>
              <a:gd name="T4" fmla="*/ 1211 w 1567"/>
              <a:gd name="T5" fmla="*/ 1050 h 2116"/>
              <a:gd name="T6" fmla="*/ 1029 w 1567"/>
              <a:gd name="T7" fmla="*/ 1123 h 2116"/>
              <a:gd name="T8" fmla="*/ 1064 w 1567"/>
              <a:gd name="T9" fmla="*/ 1044 h 2116"/>
              <a:gd name="T10" fmla="*/ 1111 w 1567"/>
              <a:gd name="T11" fmla="*/ 909 h 2116"/>
              <a:gd name="T12" fmla="*/ 1567 w 1567"/>
              <a:gd name="T13" fmla="*/ 524 h 2116"/>
              <a:gd name="T14" fmla="*/ 1131 w 1567"/>
              <a:gd name="T15" fmla="*/ 761 h 2116"/>
              <a:gd name="T16" fmla="*/ 1114 w 1567"/>
              <a:gd name="T17" fmla="*/ 579 h 2116"/>
              <a:gd name="T18" fmla="*/ 1284 w 1567"/>
              <a:gd name="T19" fmla="*/ 266 h 2116"/>
              <a:gd name="T20" fmla="*/ 1087 w 1567"/>
              <a:gd name="T21" fmla="*/ 490 h 2116"/>
              <a:gd name="T22" fmla="*/ 987 w 1567"/>
              <a:gd name="T23" fmla="*/ 310 h 2116"/>
              <a:gd name="T24" fmla="*/ 1017 w 1567"/>
              <a:gd name="T25" fmla="*/ 937 h 2116"/>
              <a:gd name="T26" fmla="*/ 795 w 1567"/>
              <a:gd name="T27" fmla="*/ 509 h 2116"/>
              <a:gd name="T28" fmla="*/ 899 w 1567"/>
              <a:gd name="T29" fmla="*/ 1168 h 2116"/>
              <a:gd name="T30" fmla="*/ 820 w 1567"/>
              <a:gd name="T31" fmla="*/ 1358 h 2116"/>
              <a:gd name="T32" fmla="*/ 644 w 1567"/>
              <a:gd name="T33" fmla="*/ 942 h 2116"/>
              <a:gd name="T34" fmla="*/ 873 w 1567"/>
              <a:gd name="T35" fmla="*/ 0 h 2116"/>
              <a:gd name="T36" fmla="*/ 680 w 1567"/>
              <a:gd name="T37" fmla="*/ 282 h 2116"/>
              <a:gd name="T38" fmla="*/ 520 w 1567"/>
              <a:gd name="T39" fmla="*/ 22 h 2116"/>
              <a:gd name="T40" fmla="*/ 629 w 1567"/>
              <a:gd name="T41" fmla="*/ 396 h 2116"/>
              <a:gd name="T42" fmla="*/ 549 w 1567"/>
              <a:gd name="T43" fmla="*/ 886 h 2116"/>
              <a:gd name="T44" fmla="*/ 589 w 1567"/>
              <a:gd name="T45" fmla="*/ 1130 h 2116"/>
              <a:gd name="T46" fmla="*/ 407 w 1567"/>
              <a:gd name="T47" fmla="*/ 295 h 2116"/>
              <a:gd name="T48" fmla="*/ 382 w 1567"/>
              <a:gd name="T49" fmla="*/ 671 h 2116"/>
              <a:gd name="T50" fmla="*/ 0 w 1567"/>
              <a:gd name="T51" fmla="*/ 548 h 2116"/>
              <a:gd name="T52" fmla="*/ 389 w 1567"/>
              <a:gd name="T53" fmla="*/ 754 h 2116"/>
              <a:gd name="T54" fmla="*/ 479 w 1567"/>
              <a:gd name="T55" fmla="*/ 1122 h 2116"/>
              <a:gd name="T56" fmla="*/ 290 w 1567"/>
              <a:gd name="T57" fmla="*/ 1097 h 2116"/>
              <a:gd name="T58" fmla="*/ 72 w 1567"/>
              <a:gd name="T59" fmla="*/ 825 h 2116"/>
              <a:gd name="T60" fmla="*/ 226 w 1567"/>
              <a:gd name="T61" fmla="*/ 1109 h 2116"/>
              <a:gd name="T62" fmla="*/ 18 w 1567"/>
              <a:gd name="T63" fmla="*/ 1208 h 2116"/>
              <a:gd name="T64" fmla="*/ 538 w 1567"/>
              <a:gd name="T65" fmla="*/ 1241 h 2116"/>
              <a:gd name="T66" fmla="*/ 608 w 1567"/>
              <a:gd name="T67" fmla="*/ 1347 h 2116"/>
              <a:gd name="T68" fmla="*/ 890 w 1567"/>
              <a:gd name="T69" fmla="*/ 2115 h 2116"/>
              <a:gd name="T70" fmla="*/ 1166 w 1567"/>
              <a:gd name="T71" fmla="*/ 2116 h 2116"/>
              <a:gd name="T72" fmla="*/ 983 w 1567"/>
              <a:gd name="T73" fmla="*/ 1539 h 2116"/>
              <a:gd name="T74" fmla="*/ 961 w 1567"/>
              <a:gd name="T75" fmla="*/ 1354 h 2116"/>
              <a:gd name="T76" fmla="*/ 1231 w 1567"/>
              <a:gd name="T77" fmla="*/ 1112 h 2116"/>
              <a:gd name="T78" fmla="*/ 1233 w 1567"/>
              <a:gd name="T79" fmla="*/ 1112 h 2116"/>
              <a:gd name="T80" fmla="*/ 1534 w 1567"/>
              <a:gd name="T81" fmla="*/ 1290 h 2116"/>
              <a:gd name="T82" fmla="*/ 1317 w 1567"/>
              <a:gd name="T83" fmla="*/ 1087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567" h="2116">
                <a:moveTo>
                  <a:pt x="1317" y="1087"/>
                </a:moveTo>
                <a:cubicBezTo>
                  <a:pt x="1416" y="1050"/>
                  <a:pt x="1504" y="971"/>
                  <a:pt x="1512" y="862"/>
                </a:cubicBezTo>
                <a:cubicBezTo>
                  <a:pt x="1478" y="1038"/>
                  <a:pt x="1315" y="1034"/>
                  <a:pt x="1211" y="1050"/>
                </a:cubicBezTo>
                <a:cubicBezTo>
                  <a:pt x="1127" y="1062"/>
                  <a:pt x="1077" y="1082"/>
                  <a:pt x="1029" y="1123"/>
                </a:cubicBezTo>
                <a:cubicBezTo>
                  <a:pt x="1039" y="1099"/>
                  <a:pt x="1051" y="1072"/>
                  <a:pt x="1064" y="1044"/>
                </a:cubicBezTo>
                <a:cubicBezTo>
                  <a:pt x="1084" y="1001"/>
                  <a:pt x="1100" y="955"/>
                  <a:pt x="1111" y="909"/>
                </a:cubicBezTo>
                <a:cubicBezTo>
                  <a:pt x="1186" y="731"/>
                  <a:pt x="1324" y="527"/>
                  <a:pt x="1567" y="524"/>
                </a:cubicBezTo>
                <a:cubicBezTo>
                  <a:pt x="1423" y="513"/>
                  <a:pt x="1253" y="617"/>
                  <a:pt x="1131" y="761"/>
                </a:cubicBezTo>
                <a:cubicBezTo>
                  <a:pt x="1133" y="701"/>
                  <a:pt x="1128" y="640"/>
                  <a:pt x="1114" y="579"/>
                </a:cubicBezTo>
                <a:cubicBezTo>
                  <a:pt x="1110" y="465"/>
                  <a:pt x="1145" y="339"/>
                  <a:pt x="1284" y="266"/>
                </a:cubicBezTo>
                <a:cubicBezTo>
                  <a:pt x="1198" y="305"/>
                  <a:pt x="1120" y="381"/>
                  <a:pt x="1087" y="490"/>
                </a:cubicBezTo>
                <a:cubicBezTo>
                  <a:pt x="1063" y="428"/>
                  <a:pt x="1030" y="368"/>
                  <a:pt x="987" y="310"/>
                </a:cubicBezTo>
                <a:cubicBezTo>
                  <a:pt x="1142" y="559"/>
                  <a:pt x="1095" y="764"/>
                  <a:pt x="1017" y="937"/>
                </a:cubicBezTo>
                <a:cubicBezTo>
                  <a:pt x="1010" y="754"/>
                  <a:pt x="917" y="601"/>
                  <a:pt x="795" y="509"/>
                </a:cubicBezTo>
                <a:cubicBezTo>
                  <a:pt x="986" y="704"/>
                  <a:pt x="971" y="980"/>
                  <a:pt x="899" y="1168"/>
                </a:cubicBezTo>
                <a:cubicBezTo>
                  <a:pt x="858" y="1245"/>
                  <a:pt x="831" y="1297"/>
                  <a:pt x="820" y="1358"/>
                </a:cubicBezTo>
                <a:cubicBezTo>
                  <a:pt x="739" y="1210"/>
                  <a:pt x="668" y="1046"/>
                  <a:pt x="644" y="942"/>
                </a:cubicBezTo>
                <a:cubicBezTo>
                  <a:pt x="590" y="708"/>
                  <a:pt x="609" y="334"/>
                  <a:pt x="873" y="0"/>
                </a:cubicBezTo>
                <a:cubicBezTo>
                  <a:pt x="805" y="76"/>
                  <a:pt x="736" y="174"/>
                  <a:pt x="680" y="282"/>
                </a:cubicBezTo>
                <a:cubicBezTo>
                  <a:pt x="666" y="167"/>
                  <a:pt x="601" y="75"/>
                  <a:pt x="520" y="22"/>
                </a:cubicBezTo>
                <a:cubicBezTo>
                  <a:pt x="659" y="127"/>
                  <a:pt x="661" y="276"/>
                  <a:pt x="629" y="396"/>
                </a:cubicBezTo>
                <a:cubicBezTo>
                  <a:pt x="567" y="550"/>
                  <a:pt x="531" y="720"/>
                  <a:pt x="549" y="886"/>
                </a:cubicBezTo>
                <a:cubicBezTo>
                  <a:pt x="553" y="926"/>
                  <a:pt x="566" y="1049"/>
                  <a:pt x="589" y="1130"/>
                </a:cubicBezTo>
                <a:cubicBezTo>
                  <a:pt x="449" y="940"/>
                  <a:pt x="359" y="660"/>
                  <a:pt x="407" y="295"/>
                </a:cubicBezTo>
                <a:cubicBezTo>
                  <a:pt x="383" y="407"/>
                  <a:pt x="375" y="535"/>
                  <a:pt x="382" y="671"/>
                </a:cubicBezTo>
                <a:cubicBezTo>
                  <a:pt x="273" y="554"/>
                  <a:pt x="124" y="521"/>
                  <a:pt x="0" y="548"/>
                </a:cubicBezTo>
                <a:cubicBezTo>
                  <a:pt x="204" y="520"/>
                  <a:pt x="330" y="635"/>
                  <a:pt x="389" y="754"/>
                </a:cubicBezTo>
                <a:cubicBezTo>
                  <a:pt x="405" y="880"/>
                  <a:pt x="431" y="1004"/>
                  <a:pt x="479" y="1122"/>
                </a:cubicBezTo>
                <a:cubicBezTo>
                  <a:pt x="416" y="1100"/>
                  <a:pt x="352" y="1093"/>
                  <a:pt x="290" y="1097"/>
                </a:cubicBezTo>
                <a:cubicBezTo>
                  <a:pt x="187" y="1057"/>
                  <a:pt x="87" y="977"/>
                  <a:pt x="72" y="825"/>
                </a:cubicBezTo>
                <a:cubicBezTo>
                  <a:pt x="75" y="926"/>
                  <a:pt x="126" y="1037"/>
                  <a:pt x="226" y="1109"/>
                </a:cubicBezTo>
                <a:cubicBezTo>
                  <a:pt x="150" y="1126"/>
                  <a:pt x="78" y="1159"/>
                  <a:pt x="18" y="1208"/>
                </a:cubicBezTo>
                <a:cubicBezTo>
                  <a:pt x="255" y="1128"/>
                  <a:pt x="417" y="1158"/>
                  <a:pt x="538" y="1241"/>
                </a:cubicBezTo>
                <a:cubicBezTo>
                  <a:pt x="559" y="1276"/>
                  <a:pt x="582" y="1314"/>
                  <a:pt x="608" y="1347"/>
                </a:cubicBezTo>
                <a:cubicBezTo>
                  <a:pt x="818" y="1627"/>
                  <a:pt x="936" y="1846"/>
                  <a:pt x="890" y="2115"/>
                </a:cubicBezTo>
                <a:cubicBezTo>
                  <a:pt x="1166" y="2116"/>
                  <a:pt x="1166" y="2116"/>
                  <a:pt x="1166" y="2116"/>
                </a:cubicBezTo>
                <a:cubicBezTo>
                  <a:pt x="1176" y="1919"/>
                  <a:pt x="1116" y="1721"/>
                  <a:pt x="983" y="1539"/>
                </a:cubicBezTo>
                <a:cubicBezTo>
                  <a:pt x="963" y="1471"/>
                  <a:pt x="955" y="1413"/>
                  <a:pt x="961" y="1354"/>
                </a:cubicBezTo>
                <a:cubicBezTo>
                  <a:pt x="1010" y="1233"/>
                  <a:pt x="1076" y="1141"/>
                  <a:pt x="1231" y="1112"/>
                </a:cubicBezTo>
                <a:cubicBezTo>
                  <a:pt x="1233" y="1112"/>
                  <a:pt x="1233" y="1112"/>
                  <a:pt x="1233" y="1112"/>
                </a:cubicBezTo>
                <a:cubicBezTo>
                  <a:pt x="1343" y="1115"/>
                  <a:pt x="1465" y="1152"/>
                  <a:pt x="1534" y="1290"/>
                </a:cubicBezTo>
                <a:cubicBezTo>
                  <a:pt x="1499" y="1204"/>
                  <a:pt x="1423" y="1125"/>
                  <a:pt x="1317" y="108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>
              <a:lnSpc>
                <a:spcPts val="1500"/>
              </a:lnSpc>
            </a:pPr>
            <a:endParaRPr lang="bg-BG" sz="1200" dirty="0">
              <a:solidFill>
                <a:prstClr val="black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13" name="Freeform 25"/>
          <p:cNvSpPr/>
          <p:nvPr/>
        </p:nvSpPr>
        <p:spPr bwMode="auto">
          <a:xfrm>
            <a:off x="7522411" y="2425101"/>
            <a:ext cx="252127" cy="414443"/>
          </a:xfrm>
          <a:custGeom>
            <a:avLst/>
            <a:gdLst>
              <a:gd name="T0" fmla="*/ 55 w 141"/>
              <a:gd name="T1" fmla="*/ 228 h 232"/>
              <a:gd name="T2" fmla="*/ 17 w 141"/>
              <a:gd name="T3" fmla="*/ 142 h 232"/>
              <a:gd name="T4" fmla="*/ 26 w 141"/>
              <a:gd name="T5" fmla="*/ 0 h 232"/>
              <a:gd name="T6" fmla="*/ 137 w 141"/>
              <a:gd name="T7" fmla="*/ 158 h 232"/>
              <a:gd name="T8" fmla="*/ 69 w 141"/>
              <a:gd name="T9" fmla="*/ 228 h 232"/>
              <a:gd name="T10" fmla="*/ 51 w 141"/>
              <a:gd name="T11" fmla="*/ 43 h 232"/>
              <a:gd name="T12" fmla="*/ 55 w 141"/>
              <a:gd name="T13" fmla="*/ 228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1" h="232">
                <a:moveTo>
                  <a:pt x="55" y="228"/>
                </a:moveTo>
                <a:cubicBezTo>
                  <a:pt x="16" y="208"/>
                  <a:pt x="0" y="173"/>
                  <a:pt x="17" y="142"/>
                </a:cubicBezTo>
                <a:cubicBezTo>
                  <a:pt x="37" y="97"/>
                  <a:pt x="38" y="48"/>
                  <a:pt x="26" y="0"/>
                </a:cubicBezTo>
                <a:cubicBezTo>
                  <a:pt x="76" y="39"/>
                  <a:pt x="131" y="85"/>
                  <a:pt x="137" y="158"/>
                </a:cubicBezTo>
                <a:cubicBezTo>
                  <a:pt x="141" y="206"/>
                  <a:pt x="122" y="232"/>
                  <a:pt x="69" y="228"/>
                </a:cubicBezTo>
                <a:cubicBezTo>
                  <a:pt x="75" y="175"/>
                  <a:pt x="74" y="108"/>
                  <a:pt x="51" y="43"/>
                </a:cubicBezTo>
                <a:cubicBezTo>
                  <a:pt x="74" y="116"/>
                  <a:pt x="70" y="172"/>
                  <a:pt x="55" y="2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>
              <a:lnSpc>
                <a:spcPts val="1500"/>
              </a:lnSpc>
            </a:pPr>
            <a:endParaRPr lang="bg-BG" sz="1200" dirty="0">
              <a:solidFill>
                <a:prstClr val="black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14" name="Freeform 26"/>
          <p:cNvSpPr/>
          <p:nvPr/>
        </p:nvSpPr>
        <p:spPr bwMode="auto">
          <a:xfrm>
            <a:off x="6176071" y="2976465"/>
            <a:ext cx="846301" cy="537895"/>
          </a:xfrm>
          <a:custGeom>
            <a:avLst/>
            <a:gdLst>
              <a:gd name="T0" fmla="*/ 474 w 474"/>
              <a:gd name="T1" fmla="*/ 114 h 302"/>
              <a:gd name="T2" fmla="*/ 270 w 474"/>
              <a:gd name="T3" fmla="*/ 278 h 302"/>
              <a:gd name="T4" fmla="*/ 0 w 474"/>
              <a:gd name="T5" fmla="*/ 277 h 302"/>
              <a:gd name="T6" fmla="*/ 278 w 474"/>
              <a:gd name="T7" fmla="*/ 38 h 302"/>
              <a:gd name="T8" fmla="*/ 466 w 474"/>
              <a:gd name="T9" fmla="*/ 93 h 302"/>
              <a:gd name="T10" fmla="*/ 97 w 474"/>
              <a:gd name="T11" fmla="*/ 205 h 302"/>
              <a:gd name="T12" fmla="*/ 474 w 474"/>
              <a:gd name="T13" fmla="*/ 114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4" h="302">
                <a:moveTo>
                  <a:pt x="474" y="114"/>
                </a:moveTo>
                <a:cubicBezTo>
                  <a:pt x="466" y="226"/>
                  <a:pt x="392" y="302"/>
                  <a:pt x="270" y="278"/>
                </a:cubicBezTo>
                <a:cubicBezTo>
                  <a:pt x="179" y="260"/>
                  <a:pt x="94" y="245"/>
                  <a:pt x="0" y="277"/>
                </a:cubicBezTo>
                <a:cubicBezTo>
                  <a:pt x="64" y="156"/>
                  <a:pt x="154" y="67"/>
                  <a:pt x="278" y="38"/>
                </a:cubicBezTo>
                <a:cubicBezTo>
                  <a:pt x="278" y="38"/>
                  <a:pt x="399" y="0"/>
                  <a:pt x="466" y="93"/>
                </a:cubicBezTo>
                <a:cubicBezTo>
                  <a:pt x="335" y="95"/>
                  <a:pt x="208" y="140"/>
                  <a:pt x="97" y="205"/>
                </a:cubicBezTo>
                <a:cubicBezTo>
                  <a:pt x="235" y="136"/>
                  <a:pt x="353" y="111"/>
                  <a:pt x="474" y="11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>
              <a:lnSpc>
                <a:spcPts val="1500"/>
              </a:lnSpc>
            </a:pPr>
            <a:endParaRPr lang="bg-BG" sz="1200" dirty="0">
              <a:solidFill>
                <a:prstClr val="black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15" name="Freeform 27"/>
          <p:cNvSpPr/>
          <p:nvPr/>
        </p:nvSpPr>
        <p:spPr bwMode="auto">
          <a:xfrm>
            <a:off x="6924711" y="3395071"/>
            <a:ext cx="238023" cy="373880"/>
          </a:xfrm>
          <a:custGeom>
            <a:avLst/>
            <a:gdLst>
              <a:gd name="T0" fmla="*/ 82 w 134"/>
              <a:gd name="T1" fmla="*/ 210 h 210"/>
              <a:gd name="T2" fmla="*/ 124 w 134"/>
              <a:gd name="T3" fmla="*/ 133 h 210"/>
              <a:gd name="T4" fmla="*/ 132 w 134"/>
              <a:gd name="T5" fmla="*/ 0 h 210"/>
              <a:gd name="T6" fmla="*/ 9 w 134"/>
              <a:gd name="T7" fmla="*/ 134 h 210"/>
              <a:gd name="T8" fmla="*/ 74 w 134"/>
              <a:gd name="T9" fmla="*/ 210 h 210"/>
              <a:gd name="T10" fmla="*/ 102 w 134"/>
              <a:gd name="T11" fmla="*/ 37 h 210"/>
              <a:gd name="T12" fmla="*/ 82 w 134"/>
              <a:gd name="T13" fmla="*/ 21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4" h="210">
                <a:moveTo>
                  <a:pt x="82" y="210"/>
                </a:moveTo>
                <a:cubicBezTo>
                  <a:pt x="122" y="198"/>
                  <a:pt x="134" y="166"/>
                  <a:pt x="124" y="133"/>
                </a:cubicBezTo>
                <a:cubicBezTo>
                  <a:pt x="111" y="88"/>
                  <a:pt x="115" y="45"/>
                  <a:pt x="132" y="0"/>
                </a:cubicBezTo>
                <a:cubicBezTo>
                  <a:pt x="81" y="31"/>
                  <a:pt x="24" y="67"/>
                  <a:pt x="9" y="134"/>
                </a:cubicBezTo>
                <a:cubicBezTo>
                  <a:pt x="0" y="179"/>
                  <a:pt x="21" y="206"/>
                  <a:pt x="74" y="210"/>
                </a:cubicBezTo>
                <a:cubicBezTo>
                  <a:pt x="56" y="151"/>
                  <a:pt x="71" y="89"/>
                  <a:pt x="102" y="37"/>
                </a:cubicBezTo>
                <a:cubicBezTo>
                  <a:pt x="71" y="103"/>
                  <a:pt x="67" y="156"/>
                  <a:pt x="82" y="21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>
              <a:lnSpc>
                <a:spcPts val="1500"/>
              </a:lnSpc>
            </a:pPr>
            <a:endParaRPr lang="bg-BG" sz="1200" dirty="0">
              <a:solidFill>
                <a:prstClr val="black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16" name="Freeform 28"/>
          <p:cNvSpPr/>
          <p:nvPr/>
        </p:nvSpPr>
        <p:spPr bwMode="auto">
          <a:xfrm>
            <a:off x="6413405" y="4167521"/>
            <a:ext cx="673515" cy="901192"/>
          </a:xfrm>
          <a:custGeom>
            <a:avLst/>
            <a:gdLst>
              <a:gd name="T0" fmla="*/ 345 w 377"/>
              <a:gd name="T1" fmla="*/ 105 h 505"/>
              <a:gd name="T2" fmla="*/ 268 w 377"/>
              <a:gd name="T3" fmla="*/ 291 h 505"/>
              <a:gd name="T4" fmla="*/ 44 w 377"/>
              <a:gd name="T5" fmla="*/ 505 h 505"/>
              <a:gd name="T6" fmla="*/ 99 w 377"/>
              <a:gd name="T7" fmla="*/ 84 h 505"/>
              <a:gd name="T8" fmla="*/ 329 w 377"/>
              <a:gd name="T9" fmla="*/ 84 h 505"/>
              <a:gd name="T10" fmla="*/ 68 w 377"/>
              <a:gd name="T11" fmla="*/ 393 h 505"/>
              <a:gd name="T12" fmla="*/ 345 w 377"/>
              <a:gd name="T13" fmla="*/ 105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7" h="505">
                <a:moveTo>
                  <a:pt x="345" y="105"/>
                </a:moveTo>
                <a:cubicBezTo>
                  <a:pt x="377" y="194"/>
                  <a:pt x="341" y="258"/>
                  <a:pt x="268" y="291"/>
                </a:cubicBezTo>
                <a:cubicBezTo>
                  <a:pt x="171" y="334"/>
                  <a:pt x="97" y="407"/>
                  <a:pt x="44" y="505"/>
                </a:cubicBezTo>
                <a:cubicBezTo>
                  <a:pt x="21" y="365"/>
                  <a:pt x="0" y="210"/>
                  <a:pt x="99" y="84"/>
                </a:cubicBezTo>
                <a:cubicBezTo>
                  <a:pt x="165" y="0"/>
                  <a:pt x="245" y="1"/>
                  <a:pt x="329" y="84"/>
                </a:cubicBezTo>
                <a:cubicBezTo>
                  <a:pt x="199" y="142"/>
                  <a:pt x="114" y="261"/>
                  <a:pt x="68" y="393"/>
                </a:cubicBezTo>
                <a:cubicBezTo>
                  <a:pt x="133" y="240"/>
                  <a:pt x="223" y="153"/>
                  <a:pt x="345" y="10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>
              <a:lnSpc>
                <a:spcPts val="1500"/>
              </a:lnSpc>
            </a:pPr>
            <a:endParaRPr lang="bg-BG" sz="1200" dirty="0">
              <a:solidFill>
                <a:prstClr val="black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17" name="Freeform 29"/>
          <p:cNvSpPr/>
          <p:nvPr/>
        </p:nvSpPr>
        <p:spPr bwMode="auto">
          <a:xfrm>
            <a:off x="8146556" y="3007084"/>
            <a:ext cx="264469" cy="202813"/>
          </a:xfrm>
          <a:custGeom>
            <a:avLst/>
            <a:gdLst>
              <a:gd name="T0" fmla="*/ 131 w 148"/>
              <a:gd name="T1" fmla="*/ 93 h 114"/>
              <a:gd name="T2" fmla="*/ 52 w 148"/>
              <a:gd name="T3" fmla="*/ 75 h 114"/>
              <a:gd name="T4" fmla="*/ 0 w 148"/>
              <a:gd name="T5" fmla="*/ 10 h 114"/>
              <a:gd name="T6" fmla="*/ 111 w 148"/>
              <a:gd name="T7" fmla="*/ 31 h 114"/>
              <a:gd name="T8" fmla="*/ 137 w 148"/>
              <a:gd name="T9" fmla="*/ 85 h 114"/>
              <a:gd name="T10" fmla="*/ 37 w 148"/>
              <a:gd name="T11" fmla="*/ 19 h 114"/>
              <a:gd name="T12" fmla="*/ 131 w 148"/>
              <a:gd name="T13" fmla="*/ 93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8" h="114">
                <a:moveTo>
                  <a:pt x="131" y="93"/>
                </a:moveTo>
                <a:cubicBezTo>
                  <a:pt x="101" y="114"/>
                  <a:pt x="70" y="110"/>
                  <a:pt x="52" y="75"/>
                </a:cubicBezTo>
                <a:cubicBezTo>
                  <a:pt x="39" y="51"/>
                  <a:pt x="26" y="27"/>
                  <a:pt x="0" y="10"/>
                </a:cubicBezTo>
                <a:cubicBezTo>
                  <a:pt x="43" y="0"/>
                  <a:pt x="80" y="6"/>
                  <a:pt x="111" y="31"/>
                </a:cubicBezTo>
                <a:cubicBezTo>
                  <a:pt x="111" y="31"/>
                  <a:pt x="148" y="51"/>
                  <a:pt x="137" y="85"/>
                </a:cubicBezTo>
                <a:cubicBezTo>
                  <a:pt x="111" y="58"/>
                  <a:pt x="74" y="33"/>
                  <a:pt x="37" y="19"/>
                </a:cubicBezTo>
                <a:cubicBezTo>
                  <a:pt x="79" y="41"/>
                  <a:pt x="108" y="63"/>
                  <a:pt x="131" y="9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>
              <a:lnSpc>
                <a:spcPts val="1500"/>
              </a:lnSpc>
            </a:pPr>
            <a:endParaRPr lang="bg-BG" sz="1200" dirty="0">
              <a:solidFill>
                <a:prstClr val="black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18" name="Freeform 30"/>
          <p:cNvSpPr/>
          <p:nvPr/>
        </p:nvSpPr>
        <p:spPr bwMode="auto">
          <a:xfrm>
            <a:off x="8317581" y="2537970"/>
            <a:ext cx="479571" cy="335081"/>
          </a:xfrm>
          <a:custGeom>
            <a:avLst/>
            <a:gdLst>
              <a:gd name="T0" fmla="*/ 221 w 268"/>
              <a:gd name="T1" fmla="*/ 165 h 188"/>
              <a:gd name="T2" fmla="*/ 123 w 268"/>
              <a:gd name="T3" fmla="*/ 142 h 188"/>
              <a:gd name="T4" fmla="*/ 0 w 268"/>
              <a:gd name="T5" fmla="*/ 43 h 188"/>
              <a:gd name="T6" fmla="*/ 213 w 268"/>
              <a:gd name="T7" fmla="*/ 42 h 188"/>
              <a:gd name="T8" fmla="*/ 230 w 268"/>
              <a:gd name="T9" fmla="*/ 157 h 188"/>
              <a:gd name="T10" fmla="*/ 56 w 268"/>
              <a:gd name="T11" fmla="*/ 47 h 188"/>
              <a:gd name="T12" fmla="*/ 221 w 268"/>
              <a:gd name="T13" fmla="*/ 165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8" h="188">
                <a:moveTo>
                  <a:pt x="221" y="165"/>
                </a:moveTo>
                <a:cubicBezTo>
                  <a:pt x="181" y="188"/>
                  <a:pt x="144" y="174"/>
                  <a:pt x="123" y="142"/>
                </a:cubicBezTo>
                <a:cubicBezTo>
                  <a:pt x="95" y="96"/>
                  <a:pt x="53" y="62"/>
                  <a:pt x="0" y="43"/>
                </a:cubicBezTo>
                <a:cubicBezTo>
                  <a:pt x="67" y="20"/>
                  <a:pt x="145" y="0"/>
                  <a:pt x="213" y="42"/>
                </a:cubicBezTo>
                <a:cubicBezTo>
                  <a:pt x="261" y="67"/>
                  <a:pt x="268" y="110"/>
                  <a:pt x="230" y="157"/>
                </a:cubicBezTo>
                <a:cubicBezTo>
                  <a:pt x="191" y="95"/>
                  <a:pt x="127" y="61"/>
                  <a:pt x="56" y="47"/>
                </a:cubicBezTo>
                <a:cubicBezTo>
                  <a:pt x="138" y="70"/>
                  <a:pt x="188" y="108"/>
                  <a:pt x="221" y="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>
              <a:lnSpc>
                <a:spcPts val="1500"/>
              </a:lnSpc>
            </a:pPr>
            <a:endParaRPr lang="bg-BG" sz="1200" dirty="0">
              <a:solidFill>
                <a:prstClr val="black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19" name="Freeform 31"/>
          <p:cNvSpPr/>
          <p:nvPr/>
        </p:nvSpPr>
        <p:spPr bwMode="auto">
          <a:xfrm>
            <a:off x="9110987" y="2437446"/>
            <a:ext cx="666463" cy="456769"/>
          </a:xfrm>
          <a:custGeom>
            <a:avLst/>
            <a:gdLst>
              <a:gd name="T0" fmla="*/ 8 w 374"/>
              <a:gd name="T1" fmla="*/ 178 h 256"/>
              <a:gd name="T2" fmla="*/ 209 w 374"/>
              <a:gd name="T3" fmla="*/ 185 h 256"/>
              <a:gd name="T4" fmla="*/ 374 w 374"/>
              <a:gd name="T5" fmla="*/ 58 h 256"/>
              <a:gd name="T6" fmla="*/ 91 w 374"/>
              <a:gd name="T7" fmla="*/ 41 h 256"/>
              <a:gd name="T8" fmla="*/ 1 w 374"/>
              <a:gd name="T9" fmla="*/ 162 h 256"/>
              <a:gd name="T10" fmla="*/ 284 w 374"/>
              <a:gd name="T11" fmla="*/ 59 h 256"/>
              <a:gd name="T12" fmla="*/ 8 w 374"/>
              <a:gd name="T13" fmla="*/ 178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4" h="256">
                <a:moveTo>
                  <a:pt x="8" y="178"/>
                </a:moveTo>
                <a:cubicBezTo>
                  <a:pt x="66" y="246"/>
                  <a:pt x="148" y="256"/>
                  <a:pt x="209" y="185"/>
                </a:cubicBezTo>
                <a:cubicBezTo>
                  <a:pt x="255" y="130"/>
                  <a:pt x="302" y="80"/>
                  <a:pt x="374" y="58"/>
                </a:cubicBezTo>
                <a:cubicBezTo>
                  <a:pt x="279" y="13"/>
                  <a:pt x="183" y="0"/>
                  <a:pt x="91" y="41"/>
                </a:cubicBezTo>
                <a:cubicBezTo>
                  <a:pt x="91" y="41"/>
                  <a:pt x="0" y="74"/>
                  <a:pt x="1" y="162"/>
                </a:cubicBezTo>
                <a:cubicBezTo>
                  <a:pt x="85" y="102"/>
                  <a:pt x="182" y="70"/>
                  <a:pt x="284" y="59"/>
                </a:cubicBezTo>
                <a:cubicBezTo>
                  <a:pt x="163" y="80"/>
                  <a:pt x="79" y="121"/>
                  <a:pt x="8" y="17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>
              <a:lnSpc>
                <a:spcPts val="1500"/>
              </a:lnSpc>
            </a:pPr>
            <a:endParaRPr lang="bg-BG" sz="1200" dirty="0">
              <a:solidFill>
                <a:prstClr val="black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20" name="Freeform 32"/>
          <p:cNvSpPr/>
          <p:nvPr/>
        </p:nvSpPr>
        <p:spPr bwMode="auto">
          <a:xfrm>
            <a:off x="9521797" y="2952412"/>
            <a:ext cx="930931" cy="555531"/>
          </a:xfrm>
          <a:custGeom>
            <a:avLst/>
            <a:gdLst>
              <a:gd name="T0" fmla="*/ 0 w 522"/>
              <a:gd name="T1" fmla="*/ 133 h 312"/>
              <a:gd name="T2" fmla="*/ 246 w 522"/>
              <a:gd name="T3" fmla="*/ 259 h 312"/>
              <a:gd name="T4" fmla="*/ 522 w 522"/>
              <a:gd name="T5" fmla="*/ 201 h 312"/>
              <a:gd name="T6" fmla="*/ 185 w 522"/>
              <a:gd name="T7" fmla="*/ 11 h 312"/>
              <a:gd name="T8" fmla="*/ 3 w 522"/>
              <a:gd name="T9" fmla="*/ 109 h 312"/>
              <a:gd name="T10" fmla="*/ 409 w 522"/>
              <a:gd name="T11" fmla="*/ 147 h 312"/>
              <a:gd name="T12" fmla="*/ 0 w 522"/>
              <a:gd name="T13" fmla="*/ 133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22" h="312">
                <a:moveTo>
                  <a:pt x="0" y="133"/>
                </a:moveTo>
                <a:cubicBezTo>
                  <a:pt x="30" y="249"/>
                  <a:pt x="124" y="312"/>
                  <a:pt x="246" y="259"/>
                </a:cubicBezTo>
                <a:cubicBezTo>
                  <a:pt x="332" y="221"/>
                  <a:pt x="419" y="188"/>
                  <a:pt x="522" y="201"/>
                </a:cubicBezTo>
                <a:cubicBezTo>
                  <a:pt x="431" y="89"/>
                  <a:pt x="321" y="17"/>
                  <a:pt x="185" y="11"/>
                </a:cubicBezTo>
                <a:cubicBezTo>
                  <a:pt x="185" y="11"/>
                  <a:pt x="51" y="0"/>
                  <a:pt x="3" y="109"/>
                </a:cubicBezTo>
                <a:cubicBezTo>
                  <a:pt x="137" y="85"/>
                  <a:pt x="279" y="104"/>
                  <a:pt x="409" y="147"/>
                </a:cubicBezTo>
                <a:cubicBezTo>
                  <a:pt x="249" y="106"/>
                  <a:pt x="124" y="106"/>
                  <a:pt x="0" y="1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>
              <a:lnSpc>
                <a:spcPts val="1500"/>
              </a:lnSpc>
            </a:pPr>
            <a:endParaRPr lang="bg-BG" sz="1200" dirty="0">
              <a:solidFill>
                <a:prstClr val="black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21" name="Freeform 33"/>
          <p:cNvSpPr/>
          <p:nvPr/>
        </p:nvSpPr>
        <p:spPr bwMode="auto">
          <a:xfrm>
            <a:off x="9537663" y="3532631"/>
            <a:ext cx="162208" cy="239848"/>
          </a:xfrm>
          <a:custGeom>
            <a:avLst/>
            <a:gdLst>
              <a:gd name="T0" fmla="*/ 40 w 91"/>
              <a:gd name="T1" fmla="*/ 134 h 134"/>
              <a:gd name="T2" fmla="*/ 9 w 91"/>
              <a:gd name="T3" fmla="*/ 85 h 134"/>
              <a:gd name="T4" fmla="*/ 0 w 91"/>
              <a:gd name="T5" fmla="*/ 0 h 134"/>
              <a:gd name="T6" fmla="*/ 84 w 91"/>
              <a:gd name="T7" fmla="*/ 82 h 134"/>
              <a:gd name="T8" fmla="*/ 45 w 91"/>
              <a:gd name="T9" fmla="*/ 132 h 134"/>
              <a:gd name="T10" fmla="*/ 21 w 91"/>
              <a:gd name="T11" fmla="*/ 24 h 134"/>
              <a:gd name="T12" fmla="*/ 40 w 91"/>
              <a:gd name="T13" fmla="*/ 134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" h="134">
                <a:moveTo>
                  <a:pt x="40" y="134"/>
                </a:moveTo>
                <a:cubicBezTo>
                  <a:pt x="16" y="126"/>
                  <a:pt x="6" y="107"/>
                  <a:pt x="9" y="85"/>
                </a:cubicBezTo>
                <a:cubicBezTo>
                  <a:pt x="18" y="56"/>
                  <a:pt x="13" y="27"/>
                  <a:pt x="0" y="0"/>
                </a:cubicBezTo>
                <a:cubicBezTo>
                  <a:pt x="34" y="16"/>
                  <a:pt x="71" y="39"/>
                  <a:pt x="84" y="82"/>
                </a:cubicBezTo>
                <a:cubicBezTo>
                  <a:pt x="91" y="109"/>
                  <a:pt x="80" y="127"/>
                  <a:pt x="45" y="132"/>
                </a:cubicBezTo>
                <a:cubicBezTo>
                  <a:pt x="54" y="94"/>
                  <a:pt x="42" y="57"/>
                  <a:pt x="21" y="24"/>
                </a:cubicBezTo>
                <a:cubicBezTo>
                  <a:pt x="44" y="65"/>
                  <a:pt x="49" y="97"/>
                  <a:pt x="40" y="13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>
              <a:lnSpc>
                <a:spcPts val="1500"/>
              </a:lnSpc>
            </a:pPr>
            <a:endParaRPr lang="bg-BG" sz="1200" dirty="0">
              <a:solidFill>
                <a:prstClr val="black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22" name="Freeform 34"/>
          <p:cNvSpPr/>
          <p:nvPr/>
        </p:nvSpPr>
        <p:spPr bwMode="auto">
          <a:xfrm>
            <a:off x="9424823" y="4361516"/>
            <a:ext cx="573016" cy="885320"/>
          </a:xfrm>
          <a:custGeom>
            <a:avLst/>
            <a:gdLst>
              <a:gd name="T0" fmla="*/ 79 w 321"/>
              <a:gd name="T1" fmla="*/ 23 h 496"/>
              <a:gd name="T2" fmla="*/ 81 w 321"/>
              <a:gd name="T3" fmla="*/ 282 h 496"/>
              <a:gd name="T4" fmla="*/ 232 w 321"/>
              <a:gd name="T5" fmla="*/ 496 h 496"/>
              <a:gd name="T6" fmla="*/ 241 w 321"/>
              <a:gd name="T7" fmla="*/ 77 h 496"/>
              <a:gd name="T8" fmla="*/ 98 w 321"/>
              <a:gd name="T9" fmla="*/ 12 h 496"/>
              <a:gd name="T10" fmla="*/ 226 w 321"/>
              <a:gd name="T11" fmla="*/ 397 h 496"/>
              <a:gd name="T12" fmla="*/ 79 w 321"/>
              <a:gd name="T13" fmla="*/ 23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1" h="496">
                <a:moveTo>
                  <a:pt x="79" y="23"/>
                </a:moveTo>
                <a:cubicBezTo>
                  <a:pt x="16" y="109"/>
                  <a:pt x="0" y="208"/>
                  <a:pt x="81" y="282"/>
                </a:cubicBezTo>
                <a:cubicBezTo>
                  <a:pt x="160" y="356"/>
                  <a:pt x="215" y="413"/>
                  <a:pt x="232" y="496"/>
                </a:cubicBezTo>
                <a:cubicBezTo>
                  <a:pt x="294" y="351"/>
                  <a:pt x="321" y="204"/>
                  <a:pt x="241" y="77"/>
                </a:cubicBezTo>
                <a:cubicBezTo>
                  <a:pt x="200" y="12"/>
                  <a:pt x="149" y="0"/>
                  <a:pt x="98" y="12"/>
                </a:cubicBezTo>
                <a:cubicBezTo>
                  <a:pt x="181" y="124"/>
                  <a:pt x="221" y="261"/>
                  <a:pt x="226" y="397"/>
                </a:cubicBezTo>
                <a:cubicBezTo>
                  <a:pt x="208" y="234"/>
                  <a:pt x="157" y="123"/>
                  <a:pt x="79" y="2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>
              <a:lnSpc>
                <a:spcPts val="1500"/>
              </a:lnSpc>
            </a:pPr>
            <a:endParaRPr lang="bg-BG" sz="1200" dirty="0">
              <a:solidFill>
                <a:prstClr val="black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635885" y="3128645"/>
            <a:ext cx="270891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2400" b="1">
                <a:solidFill>
                  <a:srgbClr val="FFC000"/>
                </a:solidFill>
                <a:effectLst/>
              </a:rPr>
              <a:t>了解</a:t>
            </a:r>
            <a:r>
              <a:rPr lang="en-US" altLang="zh-CN" sz="2400" b="1">
                <a:solidFill>
                  <a:srgbClr val="FFC000"/>
                </a:solidFill>
                <a:effectLst/>
              </a:rPr>
              <a:t>: touch rmdir</a:t>
            </a:r>
            <a:endParaRPr lang="en-US" altLang="zh-CN" sz="2400" b="1">
              <a:solidFill>
                <a:srgbClr val="FFC000"/>
              </a:solidFill>
              <a:effectLst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712403" y="2137410"/>
            <a:ext cx="4345305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2400" b="1">
                <a:solidFill>
                  <a:srgbClr val="FF0000"/>
                </a:solidFill>
                <a:effectLst/>
              </a:rPr>
              <a:t>必须掌握</a:t>
            </a:r>
            <a:r>
              <a:rPr lang="en-US" altLang="zh-CN" sz="2400" b="1">
                <a:solidFill>
                  <a:srgbClr val="FF0000"/>
                </a:solidFill>
                <a:effectLst/>
              </a:rPr>
              <a:t>: cd cp mv mkdir rm cat</a:t>
            </a:r>
            <a:endParaRPr lang="en-US" altLang="zh-CN" sz="2400" b="1">
              <a:solidFill>
                <a:srgbClr val="FF0000"/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bldLvl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2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8964" y="197429"/>
            <a:ext cx="12192000" cy="5715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1" t="53545" r="22272"/>
          <a:stretch>
            <a:fillRect/>
          </a:stretch>
        </p:blipFill>
        <p:spPr>
          <a:xfrm>
            <a:off x="221671" y="3366656"/>
            <a:ext cx="8789291" cy="373033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763014" y="2443326"/>
            <a:ext cx="4026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 ONE</a:t>
            </a:r>
            <a:endParaRPr lang="zh-CN" altLang="en-US" sz="5400" b="1">
              <a:solidFill>
                <a:srgbClr val="784B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763014" y="3630757"/>
            <a:ext cx="4026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54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Vim使用</a:t>
            </a:r>
            <a:endParaRPr lang="zh-CN" altLang="en-US" sz="5400" b="1" dirty="0">
              <a:solidFill>
                <a:srgbClr val="784B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9557886" y="0"/>
            <a:ext cx="2634114" cy="356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 i="1" dirty="0"/>
              <a:t>教学监督热线 </a:t>
            </a:r>
            <a:r>
              <a:rPr lang="en-US" altLang="zh-CN" sz="1600" b="1" i="1" dirty="0"/>
              <a:t>400-1567-315</a:t>
            </a:r>
            <a:endParaRPr lang="zh-CN" altLang="en-US" sz="1600" b="1" i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863" y="6118506"/>
            <a:ext cx="1774487" cy="661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042610" y="514702"/>
            <a:ext cx="4026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Reflection</a:t>
            </a:r>
            <a:endParaRPr lang="zh-CN" altLang="en-US" sz="2400" dirty="0">
              <a:solidFill>
                <a:srgbClr val="784B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Group 172"/>
          <p:cNvGrpSpPr/>
          <p:nvPr/>
        </p:nvGrpSpPr>
        <p:grpSpPr>
          <a:xfrm>
            <a:off x="9119273" y="1952080"/>
            <a:ext cx="1178984" cy="1265768"/>
            <a:chOff x="6839455" y="1464060"/>
            <a:chExt cx="884238" cy="949326"/>
          </a:xfrm>
        </p:grpSpPr>
        <p:sp>
          <p:nvSpPr>
            <p:cNvPr id="8" name="Freeform 95"/>
            <p:cNvSpPr/>
            <p:nvPr/>
          </p:nvSpPr>
          <p:spPr bwMode="auto">
            <a:xfrm>
              <a:off x="6839455" y="1546610"/>
              <a:ext cx="436563" cy="866775"/>
            </a:xfrm>
            <a:custGeom>
              <a:avLst/>
              <a:gdLst/>
              <a:ahLst/>
              <a:cxnLst>
                <a:cxn ang="0">
                  <a:pos x="275" y="249"/>
                </a:cxn>
                <a:cxn ang="0">
                  <a:pos x="159" y="546"/>
                </a:cxn>
                <a:cxn ang="0">
                  <a:pos x="0" y="297"/>
                </a:cxn>
                <a:cxn ang="0">
                  <a:pos x="119" y="0"/>
                </a:cxn>
                <a:cxn ang="0">
                  <a:pos x="275" y="249"/>
                </a:cxn>
              </a:cxnLst>
              <a:rect l="0" t="0" r="r" b="b"/>
              <a:pathLst>
                <a:path w="275" h="546">
                  <a:moveTo>
                    <a:pt x="275" y="249"/>
                  </a:moveTo>
                  <a:lnTo>
                    <a:pt x="159" y="546"/>
                  </a:lnTo>
                  <a:lnTo>
                    <a:pt x="0" y="297"/>
                  </a:lnTo>
                  <a:lnTo>
                    <a:pt x="119" y="0"/>
                  </a:lnTo>
                  <a:lnTo>
                    <a:pt x="275" y="249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9" name="Freeform 97"/>
            <p:cNvSpPr/>
            <p:nvPr/>
          </p:nvSpPr>
          <p:spPr bwMode="auto">
            <a:xfrm>
              <a:off x="7091868" y="1837123"/>
              <a:ext cx="631825" cy="576263"/>
            </a:xfrm>
            <a:custGeom>
              <a:avLst/>
              <a:gdLst/>
              <a:ahLst/>
              <a:cxnLst>
                <a:cxn ang="0">
                  <a:pos x="398" y="0"/>
                </a:cxn>
                <a:cxn ang="0">
                  <a:pos x="282" y="296"/>
                </a:cxn>
                <a:cxn ang="0">
                  <a:pos x="0" y="363"/>
                </a:cxn>
                <a:cxn ang="0">
                  <a:pos x="116" y="66"/>
                </a:cxn>
                <a:cxn ang="0">
                  <a:pos x="398" y="0"/>
                </a:cxn>
              </a:cxnLst>
              <a:rect l="0" t="0" r="r" b="b"/>
              <a:pathLst>
                <a:path w="398" h="363">
                  <a:moveTo>
                    <a:pt x="398" y="0"/>
                  </a:moveTo>
                  <a:lnTo>
                    <a:pt x="282" y="296"/>
                  </a:lnTo>
                  <a:lnTo>
                    <a:pt x="0" y="363"/>
                  </a:lnTo>
                  <a:lnTo>
                    <a:pt x="116" y="66"/>
                  </a:lnTo>
                  <a:lnTo>
                    <a:pt x="398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0" name="Freeform 114"/>
            <p:cNvSpPr/>
            <p:nvPr/>
          </p:nvSpPr>
          <p:spPr bwMode="auto">
            <a:xfrm>
              <a:off x="7028368" y="1464060"/>
              <a:ext cx="695325" cy="477838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60" y="11"/>
                </a:cxn>
                <a:cxn ang="0">
                  <a:pos x="117" y="0"/>
                </a:cxn>
                <a:cxn ang="0">
                  <a:pos x="151" y="49"/>
                </a:cxn>
                <a:cxn ang="0">
                  <a:pos x="185" y="99"/>
                </a:cxn>
                <a:cxn ang="0">
                  <a:pos x="127" y="113"/>
                </a:cxn>
                <a:cxn ang="0">
                  <a:pos x="66" y="127"/>
                </a:cxn>
                <a:cxn ang="0">
                  <a:pos x="32" y="73"/>
                </a:cxn>
                <a:cxn ang="0">
                  <a:pos x="0" y="22"/>
                </a:cxn>
              </a:cxnLst>
              <a:rect l="0" t="0" r="r" b="b"/>
              <a:pathLst>
                <a:path w="185" h="127">
                  <a:moveTo>
                    <a:pt x="0" y="22"/>
                  </a:moveTo>
                  <a:cubicBezTo>
                    <a:pt x="20" y="18"/>
                    <a:pt x="40" y="14"/>
                    <a:pt x="60" y="11"/>
                  </a:cubicBezTo>
                  <a:cubicBezTo>
                    <a:pt x="79" y="7"/>
                    <a:pt x="99" y="4"/>
                    <a:pt x="117" y="0"/>
                  </a:cubicBezTo>
                  <a:cubicBezTo>
                    <a:pt x="128" y="16"/>
                    <a:pt x="139" y="32"/>
                    <a:pt x="151" y="49"/>
                  </a:cubicBezTo>
                  <a:cubicBezTo>
                    <a:pt x="162" y="65"/>
                    <a:pt x="174" y="82"/>
                    <a:pt x="185" y="99"/>
                  </a:cubicBezTo>
                  <a:cubicBezTo>
                    <a:pt x="166" y="104"/>
                    <a:pt x="147" y="108"/>
                    <a:pt x="127" y="113"/>
                  </a:cubicBezTo>
                  <a:cubicBezTo>
                    <a:pt x="108" y="117"/>
                    <a:pt x="87" y="122"/>
                    <a:pt x="66" y="127"/>
                  </a:cubicBezTo>
                  <a:cubicBezTo>
                    <a:pt x="55" y="109"/>
                    <a:pt x="43" y="91"/>
                    <a:pt x="32" y="73"/>
                  </a:cubicBezTo>
                  <a:cubicBezTo>
                    <a:pt x="21" y="56"/>
                    <a:pt x="10" y="39"/>
                    <a:pt x="0" y="22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11" name="Group 134"/>
          <p:cNvGrpSpPr/>
          <p:nvPr/>
        </p:nvGrpSpPr>
        <p:grpSpPr>
          <a:xfrm>
            <a:off x="801816" y="1680807"/>
            <a:ext cx="864665" cy="865389"/>
            <a:chOff x="3287425" y="1417883"/>
            <a:chExt cx="648499" cy="649042"/>
          </a:xfrm>
        </p:grpSpPr>
        <p:sp>
          <p:nvSpPr>
            <p:cNvPr id="12" name="Oval 72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" name="Oval 73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01</a:t>
              </a:r>
              <a:endParaRPr lang="en-US" sz="135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4" name="Group 129"/>
          <p:cNvGrpSpPr/>
          <p:nvPr/>
        </p:nvGrpSpPr>
        <p:grpSpPr>
          <a:xfrm>
            <a:off x="801816" y="2677603"/>
            <a:ext cx="864665" cy="865389"/>
            <a:chOff x="2779491" y="2517212"/>
            <a:chExt cx="648499" cy="649042"/>
          </a:xfrm>
        </p:grpSpPr>
        <p:sp>
          <p:nvSpPr>
            <p:cNvPr id="15" name="Oval 75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" name="Oval 76"/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02</a:t>
              </a:r>
              <a:endParaRPr lang="en-US" sz="1600" b="1" dirty="0">
                <a:latin typeface="+mj-lt"/>
              </a:endParaRPr>
            </a:p>
          </p:txBody>
        </p:sp>
      </p:grpSp>
      <p:grpSp>
        <p:nvGrpSpPr>
          <p:cNvPr id="23" name="Group 173"/>
          <p:cNvGrpSpPr/>
          <p:nvPr/>
        </p:nvGrpSpPr>
        <p:grpSpPr>
          <a:xfrm>
            <a:off x="9536258" y="2474898"/>
            <a:ext cx="1545167" cy="1595967"/>
            <a:chOff x="7152193" y="1856173"/>
            <a:chExt cx="1158875" cy="1196975"/>
          </a:xfrm>
        </p:grpSpPr>
        <p:sp>
          <p:nvSpPr>
            <p:cNvPr id="24" name="Freeform 98"/>
            <p:cNvSpPr/>
            <p:nvPr/>
          </p:nvSpPr>
          <p:spPr bwMode="auto">
            <a:xfrm>
              <a:off x="7152193" y="2002223"/>
              <a:ext cx="557213" cy="1050925"/>
            </a:xfrm>
            <a:custGeom>
              <a:avLst/>
              <a:gdLst/>
              <a:ahLst/>
              <a:cxnLst>
                <a:cxn ang="0">
                  <a:pos x="351" y="365"/>
                </a:cxn>
                <a:cxn ang="0">
                  <a:pos x="232" y="662"/>
                </a:cxn>
                <a:cxn ang="0">
                  <a:pos x="0" y="297"/>
                </a:cxn>
                <a:cxn ang="0">
                  <a:pos x="118" y="0"/>
                </a:cxn>
                <a:cxn ang="0">
                  <a:pos x="351" y="365"/>
                </a:cxn>
              </a:cxnLst>
              <a:rect l="0" t="0" r="r" b="b"/>
              <a:pathLst>
                <a:path w="351" h="662">
                  <a:moveTo>
                    <a:pt x="351" y="365"/>
                  </a:moveTo>
                  <a:lnTo>
                    <a:pt x="232" y="662"/>
                  </a:lnTo>
                  <a:lnTo>
                    <a:pt x="0" y="297"/>
                  </a:lnTo>
                  <a:lnTo>
                    <a:pt x="118" y="0"/>
                  </a:lnTo>
                  <a:lnTo>
                    <a:pt x="351" y="365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5" name="Freeform 99"/>
            <p:cNvSpPr/>
            <p:nvPr/>
          </p:nvSpPr>
          <p:spPr bwMode="auto">
            <a:xfrm>
              <a:off x="7339518" y="1856173"/>
              <a:ext cx="971550" cy="725488"/>
            </a:xfrm>
            <a:custGeom>
              <a:avLst/>
              <a:gdLst/>
              <a:ahLst/>
              <a:cxnLst>
                <a:cxn ang="0">
                  <a:pos x="0" y="39"/>
                </a:cxn>
                <a:cxn ang="0">
                  <a:pos x="81" y="19"/>
                </a:cxn>
                <a:cxn ang="0">
                  <a:pos x="158" y="0"/>
                </a:cxn>
                <a:cxn ang="0">
                  <a:pos x="207" y="71"/>
                </a:cxn>
                <a:cxn ang="0">
                  <a:pos x="258" y="144"/>
                </a:cxn>
                <a:cxn ang="0">
                  <a:pos x="180" y="168"/>
                </a:cxn>
                <a:cxn ang="0">
                  <a:pos x="98" y="193"/>
                </a:cxn>
                <a:cxn ang="0">
                  <a:pos x="48" y="114"/>
                </a:cxn>
                <a:cxn ang="0">
                  <a:pos x="0" y="39"/>
                </a:cxn>
              </a:cxnLst>
              <a:rect l="0" t="0" r="r" b="b"/>
              <a:pathLst>
                <a:path w="258" h="193">
                  <a:moveTo>
                    <a:pt x="0" y="39"/>
                  </a:moveTo>
                  <a:cubicBezTo>
                    <a:pt x="27" y="32"/>
                    <a:pt x="54" y="25"/>
                    <a:pt x="81" y="19"/>
                  </a:cubicBezTo>
                  <a:cubicBezTo>
                    <a:pt x="107" y="13"/>
                    <a:pt x="133" y="6"/>
                    <a:pt x="158" y="0"/>
                  </a:cubicBezTo>
                  <a:cubicBezTo>
                    <a:pt x="174" y="23"/>
                    <a:pt x="190" y="47"/>
                    <a:pt x="207" y="71"/>
                  </a:cubicBezTo>
                  <a:cubicBezTo>
                    <a:pt x="224" y="95"/>
                    <a:pt x="240" y="120"/>
                    <a:pt x="258" y="144"/>
                  </a:cubicBezTo>
                  <a:cubicBezTo>
                    <a:pt x="232" y="152"/>
                    <a:pt x="206" y="160"/>
                    <a:pt x="180" y="168"/>
                  </a:cubicBezTo>
                  <a:cubicBezTo>
                    <a:pt x="153" y="176"/>
                    <a:pt x="126" y="185"/>
                    <a:pt x="98" y="193"/>
                  </a:cubicBezTo>
                  <a:cubicBezTo>
                    <a:pt x="81" y="166"/>
                    <a:pt x="64" y="140"/>
                    <a:pt x="48" y="114"/>
                  </a:cubicBezTo>
                  <a:cubicBezTo>
                    <a:pt x="31" y="89"/>
                    <a:pt x="15" y="64"/>
                    <a:pt x="0" y="39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6" name="Freeform 101"/>
            <p:cNvSpPr/>
            <p:nvPr/>
          </p:nvSpPr>
          <p:spPr bwMode="auto">
            <a:xfrm>
              <a:off x="7520493" y="2397510"/>
              <a:ext cx="790575" cy="655638"/>
            </a:xfrm>
            <a:custGeom>
              <a:avLst/>
              <a:gdLst/>
              <a:ahLst/>
              <a:cxnLst>
                <a:cxn ang="0">
                  <a:pos x="498" y="0"/>
                </a:cxn>
                <a:cxn ang="0">
                  <a:pos x="380" y="299"/>
                </a:cxn>
                <a:cxn ang="0">
                  <a:pos x="0" y="413"/>
                </a:cxn>
                <a:cxn ang="0">
                  <a:pos x="119" y="116"/>
                </a:cxn>
                <a:cxn ang="0">
                  <a:pos x="498" y="0"/>
                </a:cxn>
              </a:cxnLst>
              <a:rect l="0" t="0" r="r" b="b"/>
              <a:pathLst>
                <a:path w="498" h="413">
                  <a:moveTo>
                    <a:pt x="498" y="0"/>
                  </a:moveTo>
                  <a:lnTo>
                    <a:pt x="380" y="299"/>
                  </a:lnTo>
                  <a:lnTo>
                    <a:pt x="0" y="413"/>
                  </a:lnTo>
                  <a:lnTo>
                    <a:pt x="119" y="116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27" name="Group 171"/>
          <p:cNvGrpSpPr/>
          <p:nvPr/>
        </p:nvGrpSpPr>
        <p:grpSpPr>
          <a:xfrm>
            <a:off x="8031307" y="1892814"/>
            <a:ext cx="1585384" cy="1545167"/>
            <a:chOff x="6023480" y="1419610"/>
            <a:chExt cx="1189038" cy="1158875"/>
          </a:xfrm>
        </p:grpSpPr>
        <p:sp>
          <p:nvSpPr>
            <p:cNvPr id="28" name="Freeform 96"/>
            <p:cNvSpPr/>
            <p:nvPr/>
          </p:nvSpPr>
          <p:spPr bwMode="auto">
            <a:xfrm>
              <a:off x="6210805" y="1419610"/>
              <a:ext cx="1001713" cy="688975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91" y="15"/>
                </a:cxn>
                <a:cxn ang="0">
                  <a:pos x="177" y="0"/>
                </a:cxn>
                <a:cxn ang="0">
                  <a:pos x="220" y="69"/>
                </a:cxn>
                <a:cxn ang="0">
                  <a:pos x="266" y="141"/>
                </a:cxn>
                <a:cxn ang="0">
                  <a:pos x="178" y="161"/>
                </a:cxn>
                <a:cxn ang="0">
                  <a:pos x="86" y="183"/>
                </a:cxn>
                <a:cxn ang="0">
                  <a:pos x="42" y="106"/>
                </a:cxn>
                <a:cxn ang="0">
                  <a:pos x="0" y="32"/>
                </a:cxn>
              </a:cxnLst>
              <a:rect l="0" t="0" r="r" b="b"/>
              <a:pathLst>
                <a:path w="266" h="183">
                  <a:moveTo>
                    <a:pt x="0" y="32"/>
                  </a:moveTo>
                  <a:cubicBezTo>
                    <a:pt x="31" y="26"/>
                    <a:pt x="61" y="21"/>
                    <a:pt x="91" y="15"/>
                  </a:cubicBezTo>
                  <a:cubicBezTo>
                    <a:pt x="120" y="10"/>
                    <a:pt x="149" y="5"/>
                    <a:pt x="177" y="0"/>
                  </a:cubicBezTo>
                  <a:cubicBezTo>
                    <a:pt x="191" y="22"/>
                    <a:pt x="206" y="45"/>
                    <a:pt x="220" y="69"/>
                  </a:cubicBezTo>
                  <a:cubicBezTo>
                    <a:pt x="235" y="92"/>
                    <a:pt x="250" y="116"/>
                    <a:pt x="266" y="141"/>
                  </a:cubicBezTo>
                  <a:cubicBezTo>
                    <a:pt x="237" y="147"/>
                    <a:pt x="208" y="154"/>
                    <a:pt x="178" y="161"/>
                  </a:cubicBezTo>
                  <a:cubicBezTo>
                    <a:pt x="148" y="168"/>
                    <a:pt x="117" y="176"/>
                    <a:pt x="86" y="183"/>
                  </a:cubicBezTo>
                  <a:cubicBezTo>
                    <a:pt x="71" y="157"/>
                    <a:pt x="56" y="131"/>
                    <a:pt x="42" y="106"/>
                  </a:cubicBezTo>
                  <a:cubicBezTo>
                    <a:pt x="28" y="81"/>
                    <a:pt x="14" y="56"/>
                    <a:pt x="0" y="3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9" name="Freeform 102"/>
            <p:cNvSpPr/>
            <p:nvPr/>
          </p:nvSpPr>
          <p:spPr bwMode="auto">
            <a:xfrm>
              <a:off x="6345743" y="1949835"/>
              <a:ext cx="866775" cy="628650"/>
            </a:xfrm>
            <a:custGeom>
              <a:avLst/>
              <a:gdLst/>
              <a:ahLst/>
              <a:cxnLst>
                <a:cxn ang="0">
                  <a:pos x="546" y="0"/>
                </a:cxn>
                <a:cxn ang="0">
                  <a:pos x="427" y="296"/>
                </a:cxn>
                <a:cxn ang="0">
                  <a:pos x="0" y="396"/>
                </a:cxn>
                <a:cxn ang="0">
                  <a:pos x="119" y="100"/>
                </a:cxn>
                <a:cxn ang="0">
                  <a:pos x="546" y="0"/>
                </a:cxn>
              </a:cxnLst>
              <a:rect l="0" t="0" r="r" b="b"/>
              <a:pathLst>
                <a:path w="546" h="396">
                  <a:moveTo>
                    <a:pt x="546" y="0"/>
                  </a:moveTo>
                  <a:lnTo>
                    <a:pt x="427" y="296"/>
                  </a:lnTo>
                  <a:lnTo>
                    <a:pt x="0" y="396"/>
                  </a:lnTo>
                  <a:lnTo>
                    <a:pt x="119" y="10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0" name="Freeform 104"/>
            <p:cNvSpPr/>
            <p:nvPr/>
          </p:nvSpPr>
          <p:spPr bwMode="auto">
            <a:xfrm>
              <a:off x="6023480" y="1540260"/>
              <a:ext cx="511175" cy="1038225"/>
            </a:xfrm>
            <a:custGeom>
              <a:avLst/>
              <a:gdLst/>
              <a:ahLst/>
              <a:cxnLst>
                <a:cxn ang="0">
                  <a:pos x="322" y="358"/>
                </a:cxn>
                <a:cxn ang="0">
                  <a:pos x="203" y="654"/>
                </a:cxn>
                <a:cxn ang="0">
                  <a:pos x="0" y="296"/>
                </a:cxn>
                <a:cxn ang="0">
                  <a:pos x="118" y="0"/>
                </a:cxn>
                <a:cxn ang="0">
                  <a:pos x="322" y="358"/>
                </a:cxn>
              </a:cxnLst>
              <a:rect l="0" t="0" r="r" b="b"/>
              <a:pathLst>
                <a:path w="322" h="654">
                  <a:moveTo>
                    <a:pt x="322" y="358"/>
                  </a:moveTo>
                  <a:lnTo>
                    <a:pt x="203" y="654"/>
                  </a:lnTo>
                  <a:lnTo>
                    <a:pt x="0" y="296"/>
                  </a:lnTo>
                  <a:lnTo>
                    <a:pt x="118" y="0"/>
                  </a:lnTo>
                  <a:lnTo>
                    <a:pt x="322" y="358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31" name="Group 178"/>
          <p:cNvGrpSpPr/>
          <p:nvPr/>
        </p:nvGrpSpPr>
        <p:grpSpPr>
          <a:xfrm>
            <a:off x="10092941" y="3437981"/>
            <a:ext cx="1265767" cy="1460500"/>
            <a:chOff x="7569705" y="2578485"/>
            <a:chExt cx="949325" cy="1095375"/>
          </a:xfrm>
        </p:grpSpPr>
        <p:sp>
          <p:nvSpPr>
            <p:cNvPr id="32" name="Freeform 100"/>
            <p:cNvSpPr/>
            <p:nvPr/>
          </p:nvSpPr>
          <p:spPr bwMode="auto">
            <a:xfrm>
              <a:off x="7874505" y="3026160"/>
              <a:ext cx="644525" cy="647700"/>
            </a:xfrm>
            <a:custGeom>
              <a:avLst/>
              <a:gdLst/>
              <a:ahLst/>
              <a:cxnLst>
                <a:cxn ang="0">
                  <a:pos x="406" y="0"/>
                </a:cxn>
                <a:cxn ang="0">
                  <a:pos x="287" y="297"/>
                </a:cxn>
                <a:cxn ang="0">
                  <a:pos x="0" y="408"/>
                </a:cxn>
                <a:cxn ang="0">
                  <a:pos x="119" y="112"/>
                </a:cxn>
                <a:cxn ang="0">
                  <a:pos x="406" y="0"/>
                </a:cxn>
              </a:cxnLst>
              <a:rect l="0" t="0" r="r" b="b"/>
              <a:pathLst>
                <a:path w="406" h="408">
                  <a:moveTo>
                    <a:pt x="406" y="0"/>
                  </a:moveTo>
                  <a:lnTo>
                    <a:pt x="287" y="297"/>
                  </a:lnTo>
                  <a:lnTo>
                    <a:pt x="0" y="408"/>
                  </a:lnTo>
                  <a:lnTo>
                    <a:pt x="119" y="112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3" name="Freeform 108"/>
            <p:cNvSpPr/>
            <p:nvPr/>
          </p:nvSpPr>
          <p:spPr bwMode="auto">
            <a:xfrm>
              <a:off x="7569705" y="2721360"/>
              <a:ext cx="493713" cy="952500"/>
            </a:xfrm>
            <a:custGeom>
              <a:avLst/>
              <a:gdLst/>
              <a:ahLst/>
              <a:cxnLst>
                <a:cxn ang="0">
                  <a:pos x="311" y="304"/>
                </a:cxn>
                <a:cxn ang="0">
                  <a:pos x="192" y="600"/>
                </a:cxn>
                <a:cxn ang="0">
                  <a:pos x="0" y="297"/>
                </a:cxn>
                <a:cxn ang="0">
                  <a:pos x="119" y="0"/>
                </a:cxn>
                <a:cxn ang="0">
                  <a:pos x="311" y="304"/>
                </a:cxn>
              </a:cxnLst>
              <a:rect l="0" t="0" r="r" b="b"/>
              <a:pathLst>
                <a:path w="311" h="600">
                  <a:moveTo>
                    <a:pt x="311" y="304"/>
                  </a:moveTo>
                  <a:lnTo>
                    <a:pt x="192" y="600"/>
                  </a:lnTo>
                  <a:lnTo>
                    <a:pt x="0" y="297"/>
                  </a:lnTo>
                  <a:lnTo>
                    <a:pt x="119" y="0"/>
                  </a:lnTo>
                  <a:lnTo>
                    <a:pt x="311" y="30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4" name="Freeform 112"/>
            <p:cNvSpPr/>
            <p:nvPr/>
          </p:nvSpPr>
          <p:spPr bwMode="auto">
            <a:xfrm>
              <a:off x="7756237" y="2578485"/>
              <a:ext cx="760413" cy="625475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61" y="18"/>
                </a:cxn>
                <a:cxn ang="0">
                  <a:pos x="120" y="0"/>
                </a:cxn>
                <a:cxn ang="0">
                  <a:pos x="160" y="58"/>
                </a:cxn>
                <a:cxn ang="0">
                  <a:pos x="202" y="119"/>
                </a:cxn>
                <a:cxn ang="0">
                  <a:pos x="143" y="142"/>
                </a:cxn>
                <a:cxn ang="0">
                  <a:pos x="81" y="166"/>
                </a:cxn>
                <a:cxn ang="0">
                  <a:pos x="40" y="100"/>
                </a:cxn>
                <a:cxn ang="0">
                  <a:pos x="0" y="38"/>
                </a:cxn>
              </a:cxnLst>
              <a:rect l="0" t="0" r="r" b="b"/>
              <a:pathLst>
                <a:path w="202" h="166">
                  <a:moveTo>
                    <a:pt x="0" y="38"/>
                  </a:moveTo>
                  <a:cubicBezTo>
                    <a:pt x="21" y="31"/>
                    <a:pt x="41" y="24"/>
                    <a:pt x="61" y="18"/>
                  </a:cubicBezTo>
                  <a:cubicBezTo>
                    <a:pt x="81" y="12"/>
                    <a:pt x="101" y="6"/>
                    <a:pt x="120" y="0"/>
                  </a:cubicBezTo>
                  <a:cubicBezTo>
                    <a:pt x="133" y="19"/>
                    <a:pt x="146" y="38"/>
                    <a:pt x="160" y="58"/>
                  </a:cubicBezTo>
                  <a:cubicBezTo>
                    <a:pt x="173" y="78"/>
                    <a:pt x="187" y="98"/>
                    <a:pt x="202" y="119"/>
                  </a:cubicBezTo>
                  <a:cubicBezTo>
                    <a:pt x="182" y="126"/>
                    <a:pt x="163" y="134"/>
                    <a:pt x="143" y="142"/>
                  </a:cubicBezTo>
                  <a:cubicBezTo>
                    <a:pt x="123" y="149"/>
                    <a:pt x="102" y="158"/>
                    <a:pt x="81" y="166"/>
                  </a:cubicBezTo>
                  <a:cubicBezTo>
                    <a:pt x="67" y="144"/>
                    <a:pt x="53" y="122"/>
                    <a:pt x="40" y="100"/>
                  </a:cubicBezTo>
                  <a:cubicBezTo>
                    <a:pt x="26" y="79"/>
                    <a:pt x="13" y="58"/>
                    <a:pt x="0" y="3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35" name="Group 170"/>
          <p:cNvGrpSpPr/>
          <p:nvPr/>
        </p:nvGrpSpPr>
        <p:grpSpPr>
          <a:xfrm>
            <a:off x="7248140" y="2248414"/>
            <a:ext cx="1339851" cy="1394884"/>
            <a:chOff x="5436105" y="1686310"/>
            <a:chExt cx="1004888" cy="1046163"/>
          </a:xfrm>
        </p:grpSpPr>
        <p:sp>
          <p:nvSpPr>
            <p:cNvPr id="36" name="Freeform 105"/>
            <p:cNvSpPr/>
            <p:nvPr/>
          </p:nvSpPr>
          <p:spPr bwMode="auto">
            <a:xfrm>
              <a:off x="5664705" y="2122873"/>
              <a:ext cx="776288" cy="609600"/>
            </a:xfrm>
            <a:custGeom>
              <a:avLst/>
              <a:gdLst/>
              <a:ahLst/>
              <a:cxnLst>
                <a:cxn ang="0">
                  <a:pos x="489" y="0"/>
                </a:cxn>
                <a:cxn ang="0">
                  <a:pos x="370" y="297"/>
                </a:cxn>
                <a:cxn ang="0">
                  <a:pos x="0" y="384"/>
                </a:cxn>
                <a:cxn ang="0">
                  <a:pos x="116" y="88"/>
                </a:cxn>
                <a:cxn ang="0">
                  <a:pos x="489" y="0"/>
                </a:cxn>
              </a:cxnLst>
              <a:rect l="0" t="0" r="r" b="b"/>
              <a:pathLst>
                <a:path w="489" h="384">
                  <a:moveTo>
                    <a:pt x="489" y="0"/>
                  </a:moveTo>
                  <a:lnTo>
                    <a:pt x="370" y="297"/>
                  </a:lnTo>
                  <a:lnTo>
                    <a:pt x="0" y="384"/>
                  </a:lnTo>
                  <a:lnTo>
                    <a:pt x="116" y="88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7" name="Freeform 106"/>
            <p:cNvSpPr/>
            <p:nvPr/>
          </p:nvSpPr>
          <p:spPr bwMode="auto">
            <a:xfrm>
              <a:off x="5436105" y="1791085"/>
              <a:ext cx="412750" cy="941388"/>
            </a:xfrm>
            <a:custGeom>
              <a:avLst/>
              <a:gdLst/>
              <a:ahLst/>
              <a:cxnLst>
                <a:cxn ang="0">
                  <a:pos x="260" y="297"/>
                </a:cxn>
                <a:cxn ang="0">
                  <a:pos x="144" y="593"/>
                </a:cxn>
                <a:cxn ang="0">
                  <a:pos x="0" y="297"/>
                </a:cxn>
                <a:cxn ang="0">
                  <a:pos x="118" y="0"/>
                </a:cxn>
                <a:cxn ang="0">
                  <a:pos x="260" y="297"/>
                </a:cxn>
              </a:cxnLst>
              <a:rect l="0" t="0" r="r" b="b"/>
              <a:pathLst>
                <a:path w="260" h="593">
                  <a:moveTo>
                    <a:pt x="260" y="297"/>
                  </a:moveTo>
                  <a:lnTo>
                    <a:pt x="144" y="593"/>
                  </a:lnTo>
                  <a:lnTo>
                    <a:pt x="0" y="297"/>
                  </a:lnTo>
                  <a:lnTo>
                    <a:pt x="118" y="0"/>
                  </a:lnTo>
                  <a:lnTo>
                    <a:pt x="260" y="29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8" name="Freeform 113"/>
            <p:cNvSpPr/>
            <p:nvPr/>
          </p:nvSpPr>
          <p:spPr bwMode="auto">
            <a:xfrm>
              <a:off x="5623430" y="1686310"/>
              <a:ext cx="817563" cy="576263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78" y="14"/>
                </a:cxn>
                <a:cxn ang="0">
                  <a:pos x="152" y="0"/>
                </a:cxn>
                <a:cxn ang="0">
                  <a:pos x="184" y="57"/>
                </a:cxn>
                <a:cxn ang="0">
                  <a:pos x="217" y="116"/>
                </a:cxn>
                <a:cxn ang="0">
                  <a:pos x="141" y="134"/>
                </a:cxn>
                <a:cxn ang="0">
                  <a:pos x="60" y="153"/>
                </a:cxn>
                <a:cxn ang="0">
                  <a:pos x="29" y="89"/>
                </a:cxn>
                <a:cxn ang="0">
                  <a:pos x="0" y="28"/>
                </a:cxn>
              </a:cxnLst>
              <a:rect l="0" t="0" r="r" b="b"/>
              <a:pathLst>
                <a:path w="217" h="153">
                  <a:moveTo>
                    <a:pt x="0" y="28"/>
                  </a:moveTo>
                  <a:cubicBezTo>
                    <a:pt x="26" y="23"/>
                    <a:pt x="52" y="18"/>
                    <a:pt x="78" y="14"/>
                  </a:cubicBezTo>
                  <a:cubicBezTo>
                    <a:pt x="103" y="9"/>
                    <a:pt x="128" y="5"/>
                    <a:pt x="152" y="0"/>
                  </a:cubicBezTo>
                  <a:cubicBezTo>
                    <a:pt x="163" y="19"/>
                    <a:pt x="173" y="38"/>
                    <a:pt x="184" y="57"/>
                  </a:cubicBezTo>
                  <a:cubicBezTo>
                    <a:pt x="195" y="76"/>
                    <a:pt x="206" y="96"/>
                    <a:pt x="217" y="116"/>
                  </a:cubicBezTo>
                  <a:cubicBezTo>
                    <a:pt x="192" y="122"/>
                    <a:pt x="167" y="128"/>
                    <a:pt x="141" y="134"/>
                  </a:cubicBezTo>
                  <a:cubicBezTo>
                    <a:pt x="115" y="140"/>
                    <a:pt x="88" y="146"/>
                    <a:pt x="60" y="153"/>
                  </a:cubicBezTo>
                  <a:cubicBezTo>
                    <a:pt x="50" y="131"/>
                    <a:pt x="39" y="110"/>
                    <a:pt x="29" y="89"/>
                  </a:cubicBezTo>
                  <a:cubicBezTo>
                    <a:pt x="19" y="68"/>
                    <a:pt x="9" y="48"/>
                    <a:pt x="0" y="2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39" name="Group 174"/>
          <p:cNvGrpSpPr/>
          <p:nvPr/>
        </p:nvGrpSpPr>
        <p:grpSpPr>
          <a:xfrm>
            <a:off x="8573173" y="2483364"/>
            <a:ext cx="1644651" cy="1693333"/>
            <a:chOff x="6429880" y="1862523"/>
            <a:chExt cx="1233488" cy="1270000"/>
          </a:xfrm>
        </p:grpSpPr>
        <p:sp>
          <p:nvSpPr>
            <p:cNvPr id="40" name="Freeform 103"/>
            <p:cNvSpPr/>
            <p:nvPr/>
          </p:nvSpPr>
          <p:spPr bwMode="auto">
            <a:xfrm>
              <a:off x="6429880" y="2024448"/>
              <a:ext cx="544513" cy="1108075"/>
            </a:xfrm>
            <a:custGeom>
              <a:avLst/>
              <a:gdLst/>
              <a:ahLst/>
              <a:cxnLst>
                <a:cxn ang="0">
                  <a:pos x="343" y="399"/>
                </a:cxn>
                <a:cxn ang="0">
                  <a:pos x="225" y="698"/>
                </a:cxn>
                <a:cxn ang="0">
                  <a:pos x="0" y="297"/>
                </a:cxn>
                <a:cxn ang="0">
                  <a:pos x="118" y="0"/>
                </a:cxn>
                <a:cxn ang="0">
                  <a:pos x="343" y="399"/>
                </a:cxn>
              </a:cxnLst>
              <a:rect l="0" t="0" r="r" b="b"/>
              <a:pathLst>
                <a:path w="343" h="698">
                  <a:moveTo>
                    <a:pt x="343" y="399"/>
                  </a:moveTo>
                  <a:lnTo>
                    <a:pt x="225" y="698"/>
                  </a:lnTo>
                  <a:lnTo>
                    <a:pt x="0" y="297"/>
                  </a:lnTo>
                  <a:lnTo>
                    <a:pt x="118" y="0"/>
                  </a:lnTo>
                  <a:lnTo>
                    <a:pt x="343" y="399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41" name="Freeform 107"/>
            <p:cNvSpPr/>
            <p:nvPr/>
          </p:nvSpPr>
          <p:spPr bwMode="auto">
            <a:xfrm>
              <a:off x="6787068" y="2446723"/>
              <a:ext cx="876300" cy="685800"/>
            </a:xfrm>
            <a:custGeom>
              <a:avLst/>
              <a:gdLst/>
              <a:ahLst/>
              <a:cxnLst>
                <a:cxn ang="0">
                  <a:pos x="552" y="0"/>
                </a:cxn>
                <a:cxn ang="0">
                  <a:pos x="434" y="299"/>
                </a:cxn>
                <a:cxn ang="0">
                  <a:pos x="0" y="432"/>
                </a:cxn>
                <a:cxn ang="0">
                  <a:pos x="118" y="133"/>
                </a:cxn>
                <a:cxn ang="0">
                  <a:pos x="552" y="0"/>
                </a:cxn>
              </a:cxnLst>
              <a:rect l="0" t="0" r="r" b="b"/>
              <a:pathLst>
                <a:path w="552" h="432">
                  <a:moveTo>
                    <a:pt x="552" y="0"/>
                  </a:moveTo>
                  <a:lnTo>
                    <a:pt x="434" y="299"/>
                  </a:lnTo>
                  <a:lnTo>
                    <a:pt x="0" y="432"/>
                  </a:lnTo>
                  <a:lnTo>
                    <a:pt x="118" y="133"/>
                  </a:lnTo>
                  <a:lnTo>
                    <a:pt x="552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42" name="Freeform 115"/>
            <p:cNvSpPr/>
            <p:nvPr/>
          </p:nvSpPr>
          <p:spPr bwMode="auto">
            <a:xfrm>
              <a:off x="6614030" y="1862523"/>
              <a:ext cx="1046163" cy="798513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93" y="22"/>
                </a:cxn>
                <a:cxn ang="0">
                  <a:pos x="180" y="0"/>
                </a:cxn>
                <a:cxn ang="0">
                  <a:pos x="228" y="77"/>
                </a:cxn>
                <a:cxn ang="0">
                  <a:pos x="278" y="156"/>
                </a:cxn>
                <a:cxn ang="0">
                  <a:pos x="190" y="183"/>
                </a:cxn>
                <a:cxn ang="0">
                  <a:pos x="95" y="212"/>
                </a:cxn>
                <a:cxn ang="0">
                  <a:pos x="47" y="126"/>
                </a:cxn>
                <a:cxn ang="0">
                  <a:pos x="0" y="44"/>
                </a:cxn>
              </a:cxnLst>
              <a:rect l="0" t="0" r="r" b="b"/>
              <a:pathLst>
                <a:path w="278" h="212">
                  <a:moveTo>
                    <a:pt x="0" y="44"/>
                  </a:moveTo>
                  <a:cubicBezTo>
                    <a:pt x="32" y="36"/>
                    <a:pt x="63" y="29"/>
                    <a:pt x="93" y="22"/>
                  </a:cubicBezTo>
                  <a:cubicBezTo>
                    <a:pt x="123" y="14"/>
                    <a:pt x="152" y="7"/>
                    <a:pt x="180" y="0"/>
                  </a:cubicBezTo>
                  <a:cubicBezTo>
                    <a:pt x="196" y="25"/>
                    <a:pt x="212" y="51"/>
                    <a:pt x="228" y="77"/>
                  </a:cubicBezTo>
                  <a:cubicBezTo>
                    <a:pt x="245" y="103"/>
                    <a:pt x="261" y="129"/>
                    <a:pt x="278" y="156"/>
                  </a:cubicBezTo>
                  <a:cubicBezTo>
                    <a:pt x="249" y="165"/>
                    <a:pt x="220" y="174"/>
                    <a:pt x="190" y="183"/>
                  </a:cubicBezTo>
                  <a:cubicBezTo>
                    <a:pt x="159" y="193"/>
                    <a:pt x="127" y="202"/>
                    <a:pt x="95" y="212"/>
                  </a:cubicBezTo>
                  <a:cubicBezTo>
                    <a:pt x="79" y="183"/>
                    <a:pt x="63" y="154"/>
                    <a:pt x="47" y="126"/>
                  </a:cubicBezTo>
                  <a:cubicBezTo>
                    <a:pt x="31" y="98"/>
                    <a:pt x="15" y="71"/>
                    <a:pt x="0" y="44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43" name="Group 175"/>
          <p:cNvGrpSpPr/>
          <p:nvPr/>
        </p:nvGrpSpPr>
        <p:grpSpPr>
          <a:xfrm>
            <a:off x="7358207" y="2946914"/>
            <a:ext cx="1761067" cy="1805517"/>
            <a:chOff x="5518655" y="2210185"/>
            <a:chExt cx="1320800" cy="1354138"/>
          </a:xfrm>
        </p:grpSpPr>
        <p:sp>
          <p:nvSpPr>
            <p:cNvPr id="44" name="Freeform 116"/>
            <p:cNvSpPr/>
            <p:nvPr/>
          </p:nvSpPr>
          <p:spPr bwMode="auto">
            <a:xfrm>
              <a:off x="5856793" y="2849948"/>
              <a:ext cx="968375" cy="714375"/>
            </a:xfrm>
            <a:custGeom>
              <a:avLst/>
              <a:gdLst/>
              <a:ahLst/>
              <a:cxnLst>
                <a:cxn ang="0">
                  <a:pos x="610" y="0"/>
                </a:cxn>
                <a:cxn ang="0">
                  <a:pos x="493" y="296"/>
                </a:cxn>
                <a:cxn ang="0">
                  <a:pos x="0" y="450"/>
                </a:cxn>
                <a:cxn ang="0">
                  <a:pos x="116" y="154"/>
                </a:cxn>
                <a:cxn ang="0">
                  <a:pos x="610" y="0"/>
                </a:cxn>
              </a:cxnLst>
              <a:rect l="0" t="0" r="r" b="b"/>
              <a:pathLst>
                <a:path w="610" h="450">
                  <a:moveTo>
                    <a:pt x="610" y="0"/>
                  </a:moveTo>
                  <a:lnTo>
                    <a:pt x="493" y="296"/>
                  </a:lnTo>
                  <a:lnTo>
                    <a:pt x="0" y="450"/>
                  </a:lnTo>
                  <a:lnTo>
                    <a:pt x="116" y="154"/>
                  </a:lnTo>
                  <a:lnTo>
                    <a:pt x="610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45" name="Freeform 117"/>
            <p:cNvSpPr/>
            <p:nvPr/>
          </p:nvSpPr>
          <p:spPr bwMode="auto">
            <a:xfrm>
              <a:off x="5518655" y="2402273"/>
              <a:ext cx="527050" cy="1162050"/>
            </a:xfrm>
            <a:custGeom>
              <a:avLst/>
              <a:gdLst/>
              <a:ahLst/>
              <a:cxnLst>
                <a:cxn ang="0">
                  <a:pos x="332" y="436"/>
                </a:cxn>
                <a:cxn ang="0">
                  <a:pos x="213" y="732"/>
                </a:cxn>
                <a:cxn ang="0">
                  <a:pos x="0" y="296"/>
                </a:cxn>
                <a:cxn ang="0">
                  <a:pos x="116" y="0"/>
                </a:cxn>
                <a:cxn ang="0">
                  <a:pos x="332" y="436"/>
                </a:cxn>
              </a:cxnLst>
              <a:rect l="0" t="0" r="r" b="b"/>
              <a:pathLst>
                <a:path w="332" h="732">
                  <a:moveTo>
                    <a:pt x="332" y="436"/>
                  </a:moveTo>
                  <a:lnTo>
                    <a:pt x="213" y="732"/>
                  </a:lnTo>
                  <a:lnTo>
                    <a:pt x="0" y="296"/>
                  </a:lnTo>
                  <a:lnTo>
                    <a:pt x="116" y="0"/>
                  </a:lnTo>
                  <a:lnTo>
                    <a:pt x="332" y="436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46" name="Freeform 118"/>
            <p:cNvSpPr/>
            <p:nvPr/>
          </p:nvSpPr>
          <p:spPr bwMode="auto">
            <a:xfrm>
              <a:off x="5702805" y="2210185"/>
              <a:ext cx="1136650" cy="884238"/>
            </a:xfrm>
            <a:custGeom>
              <a:avLst/>
              <a:gdLst/>
              <a:ahLst/>
              <a:cxnLst>
                <a:cxn ang="0">
                  <a:pos x="0" y="51"/>
                </a:cxn>
                <a:cxn ang="0">
                  <a:pos x="107" y="24"/>
                </a:cxn>
                <a:cxn ang="0">
                  <a:pos x="207" y="0"/>
                </a:cxn>
                <a:cxn ang="0">
                  <a:pos x="254" y="83"/>
                </a:cxn>
                <a:cxn ang="0">
                  <a:pos x="302" y="170"/>
                </a:cxn>
                <a:cxn ang="0">
                  <a:pos x="200" y="201"/>
                </a:cxn>
                <a:cxn ang="0">
                  <a:pos x="91" y="235"/>
                </a:cxn>
                <a:cxn ang="0">
                  <a:pos x="44" y="140"/>
                </a:cxn>
                <a:cxn ang="0">
                  <a:pos x="0" y="51"/>
                </a:cxn>
              </a:cxnLst>
              <a:rect l="0" t="0" r="r" b="b"/>
              <a:pathLst>
                <a:path w="302" h="235">
                  <a:moveTo>
                    <a:pt x="0" y="51"/>
                  </a:moveTo>
                  <a:cubicBezTo>
                    <a:pt x="37" y="42"/>
                    <a:pt x="72" y="33"/>
                    <a:pt x="107" y="24"/>
                  </a:cubicBezTo>
                  <a:cubicBezTo>
                    <a:pt x="141" y="16"/>
                    <a:pt x="175" y="8"/>
                    <a:pt x="207" y="0"/>
                  </a:cubicBezTo>
                  <a:cubicBezTo>
                    <a:pt x="223" y="27"/>
                    <a:pt x="238" y="55"/>
                    <a:pt x="254" y="83"/>
                  </a:cubicBezTo>
                  <a:cubicBezTo>
                    <a:pt x="269" y="111"/>
                    <a:pt x="286" y="140"/>
                    <a:pt x="302" y="170"/>
                  </a:cubicBezTo>
                  <a:cubicBezTo>
                    <a:pt x="269" y="180"/>
                    <a:pt x="235" y="191"/>
                    <a:pt x="200" y="201"/>
                  </a:cubicBezTo>
                  <a:cubicBezTo>
                    <a:pt x="164" y="212"/>
                    <a:pt x="128" y="223"/>
                    <a:pt x="91" y="235"/>
                  </a:cubicBezTo>
                  <a:cubicBezTo>
                    <a:pt x="75" y="203"/>
                    <a:pt x="59" y="171"/>
                    <a:pt x="44" y="140"/>
                  </a:cubicBezTo>
                  <a:cubicBezTo>
                    <a:pt x="29" y="110"/>
                    <a:pt x="15" y="80"/>
                    <a:pt x="0" y="51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sp>
        <p:nvSpPr>
          <p:cNvPr id="47" name="Freeform 65"/>
          <p:cNvSpPr>
            <a:spLocks noEditPoints="1"/>
          </p:cNvSpPr>
          <p:nvPr/>
        </p:nvSpPr>
        <p:spPr bwMode="auto">
          <a:xfrm rot="20303856">
            <a:off x="9269558" y="2713539"/>
            <a:ext cx="486833" cy="541304"/>
          </a:xfrm>
          <a:custGeom>
            <a:avLst/>
            <a:gdLst/>
            <a:ahLst/>
            <a:cxnLst>
              <a:cxn ang="0">
                <a:pos x="151" y="125"/>
              </a:cxn>
              <a:cxn ang="0">
                <a:pos x="144" y="120"/>
              </a:cxn>
              <a:cxn ang="0">
                <a:pos x="107" y="104"/>
              </a:cxn>
              <a:cxn ang="0">
                <a:pos x="105" y="102"/>
              </a:cxn>
              <a:cxn ang="0">
                <a:pos x="102" y="95"/>
              </a:cxn>
              <a:cxn ang="0">
                <a:pos x="100" y="91"/>
              </a:cxn>
              <a:cxn ang="0">
                <a:pos x="99" y="89"/>
              </a:cxn>
              <a:cxn ang="0">
                <a:pos x="102" y="73"/>
              </a:cxn>
              <a:cxn ang="0">
                <a:pos x="102" y="72"/>
              </a:cxn>
              <a:cxn ang="0">
                <a:pos x="108" y="57"/>
              </a:cxn>
              <a:cxn ang="0">
                <a:pos x="108" y="57"/>
              </a:cxn>
              <a:cxn ang="0">
                <a:pos x="109" y="47"/>
              </a:cxn>
              <a:cxn ang="0">
                <a:pos x="108" y="45"/>
              </a:cxn>
              <a:cxn ang="0">
                <a:pos x="106" y="42"/>
              </a:cxn>
              <a:cxn ang="0">
                <a:pos x="106" y="27"/>
              </a:cxn>
              <a:cxn ang="0">
                <a:pos x="102" y="17"/>
              </a:cxn>
              <a:cxn ang="0">
                <a:pos x="97" y="13"/>
              </a:cxn>
              <a:cxn ang="0">
                <a:pos x="97" y="13"/>
              </a:cxn>
              <a:cxn ang="0">
                <a:pos x="95" y="6"/>
              </a:cxn>
              <a:cxn ang="0">
                <a:pos x="99" y="4"/>
              </a:cxn>
              <a:cxn ang="0">
                <a:pos x="83" y="3"/>
              </a:cxn>
              <a:cxn ang="0">
                <a:pos x="82" y="3"/>
              </a:cxn>
              <a:cxn ang="0">
                <a:pos x="79" y="4"/>
              </a:cxn>
              <a:cxn ang="0">
                <a:pos x="59" y="13"/>
              </a:cxn>
              <a:cxn ang="0">
                <a:pos x="51" y="25"/>
              </a:cxn>
              <a:cxn ang="0">
                <a:pos x="51" y="34"/>
              </a:cxn>
              <a:cxn ang="0">
                <a:pos x="51" y="42"/>
              </a:cxn>
              <a:cxn ang="0">
                <a:pos x="50" y="44"/>
              </a:cxn>
              <a:cxn ang="0">
                <a:pos x="48" y="48"/>
              </a:cxn>
              <a:cxn ang="0">
                <a:pos x="49" y="51"/>
              </a:cxn>
              <a:cxn ang="0">
                <a:pos x="51" y="59"/>
              </a:cxn>
              <a:cxn ang="0">
                <a:pos x="53" y="66"/>
              </a:cxn>
              <a:cxn ang="0">
                <a:pos x="58" y="77"/>
              </a:cxn>
              <a:cxn ang="0">
                <a:pos x="59" y="79"/>
              </a:cxn>
              <a:cxn ang="0">
                <a:pos x="58" y="89"/>
              </a:cxn>
              <a:cxn ang="0">
                <a:pos x="57" y="91"/>
              </a:cxn>
              <a:cxn ang="0">
                <a:pos x="54" y="95"/>
              </a:cxn>
              <a:cxn ang="0">
                <a:pos x="51" y="102"/>
              </a:cxn>
              <a:cxn ang="0">
                <a:pos x="50" y="103"/>
              </a:cxn>
              <a:cxn ang="0">
                <a:pos x="38" y="108"/>
              </a:cxn>
              <a:cxn ang="0">
                <a:pos x="25" y="114"/>
              </a:cxn>
              <a:cxn ang="0">
                <a:pos x="13" y="120"/>
              </a:cxn>
              <a:cxn ang="0">
                <a:pos x="6" y="125"/>
              </a:cxn>
              <a:cxn ang="0">
                <a:pos x="0" y="149"/>
              </a:cxn>
              <a:cxn ang="0">
                <a:pos x="61" y="170"/>
              </a:cxn>
              <a:cxn ang="0">
                <a:pos x="61" y="170"/>
              </a:cxn>
              <a:cxn ang="0">
                <a:pos x="90" y="171"/>
              </a:cxn>
              <a:cxn ang="0">
                <a:pos x="97" y="169"/>
              </a:cxn>
              <a:cxn ang="0">
                <a:pos x="157" y="149"/>
              </a:cxn>
              <a:cxn ang="0">
                <a:pos x="151" y="125"/>
              </a:cxn>
              <a:cxn ang="0">
                <a:pos x="62" y="158"/>
              </a:cxn>
              <a:cxn ang="0">
                <a:pos x="62" y="157"/>
              </a:cxn>
              <a:cxn ang="0">
                <a:pos x="62" y="157"/>
              </a:cxn>
              <a:cxn ang="0">
                <a:pos x="62" y="158"/>
              </a:cxn>
            </a:cxnLst>
            <a:rect l="0" t="0" r="r" b="b"/>
            <a:pathLst>
              <a:path w="157" h="175">
                <a:moveTo>
                  <a:pt x="151" y="125"/>
                </a:moveTo>
                <a:cubicBezTo>
                  <a:pt x="149" y="123"/>
                  <a:pt x="147" y="121"/>
                  <a:pt x="144" y="120"/>
                </a:cubicBezTo>
                <a:cubicBezTo>
                  <a:pt x="132" y="114"/>
                  <a:pt x="120" y="109"/>
                  <a:pt x="107" y="104"/>
                </a:cubicBezTo>
                <a:cubicBezTo>
                  <a:pt x="106" y="103"/>
                  <a:pt x="105" y="103"/>
                  <a:pt x="105" y="102"/>
                </a:cubicBezTo>
                <a:cubicBezTo>
                  <a:pt x="104" y="99"/>
                  <a:pt x="103" y="97"/>
                  <a:pt x="102" y="95"/>
                </a:cubicBezTo>
                <a:cubicBezTo>
                  <a:pt x="102" y="93"/>
                  <a:pt x="101" y="92"/>
                  <a:pt x="100" y="91"/>
                </a:cubicBezTo>
                <a:cubicBezTo>
                  <a:pt x="99" y="91"/>
                  <a:pt x="99" y="90"/>
                  <a:pt x="99" y="89"/>
                </a:cubicBezTo>
                <a:cubicBezTo>
                  <a:pt x="99" y="84"/>
                  <a:pt x="97" y="78"/>
                  <a:pt x="102" y="73"/>
                </a:cubicBezTo>
                <a:cubicBezTo>
                  <a:pt x="102" y="73"/>
                  <a:pt x="102" y="73"/>
                  <a:pt x="102" y="72"/>
                </a:cubicBezTo>
                <a:cubicBezTo>
                  <a:pt x="104" y="68"/>
                  <a:pt x="105" y="62"/>
                  <a:pt x="108" y="57"/>
                </a:cubicBezTo>
                <a:cubicBezTo>
                  <a:pt x="108" y="57"/>
                  <a:pt x="108" y="57"/>
                  <a:pt x="108" y="57"/>
                </a:cubicBezTo>
                <a:cubicBezTo>
                  <a:pt x="108" y="54"/>
                  <a:pt x="108" y="50"/>
                  <a:pt x="109" y="47"/>
                </a:cubicBezTo>
                <a:cubicBezTo>
                  <a:pt x="109" y="46"/>
                  <a:pt x="108" y="46"/>
                  <a:pt x="108" y="45"/>
                </a:cubicBezTo>
                <a:cubicBezTo>
                  <a:pt x="106" y="45"/>
                  <a:pt x="106" y="43"/>
                  <a:pt x="106" y="42"/>
                </a:cubicBezTo>
                <a:cubicBezTo>
                  <a:pt x="106" y="35"/>
                  <a:pt x="106" y="34"/>
                  <a:pt x="106" y="27"/>
                </a:cubicBezTo>
                <a:cubicBezTo>
                  <a:pt x="106" y="24"/>
                  <a:pt x="105" y="20"/>
                  <a:pt x="102" y="17"/>
                </a:cubicBezTo>
                <a:cubicBezTo>
                  <a:pt x="100" y="16"/>
                  <a:pt x="99" y="14"/>
                  <a:pt x="97" y="13"/>
                </a:cubicBezTo>
                <a:cubicBezTo>
                  <a:pt x="97" y="13"/>
                  <a:pt x="97" y="13"/>
                  <a:pt x="97" y="13"/>
                </a:cubicBezTo>
                <a:cubicBezTo>
                  <a:pt x="97" y="13"/>
                  <a:pt x="92" y="9"/>
                  <a:pt x="95" y="6"/>
                </a:cubicBezTo>
                <a:cubicBezTo>
                  <a:pt x="96" y="4"/>
                  <a:pt x="99" y="4"/>
                  <a:pt x="99" y="4"/>
                </a:cubicBezTo>
                <a:cubicBezTo>
                  <a:pt x="99" y="4"/>
                  <a:pt x="95" y="0"/>
                  <a:pt x="83" y="3"/>
                </a:cubicBezTo>
                <a:cubicBezTo>
                  <a:pt x="82" y="3"/>
                  <a:pt x="82" y="3"/>
                  <a:pt x="82" y="3"/>
                </a:cubicBezTo>
                <a:cubicBezTo>
                  <a:pt x="81" y="3"/>
                  <a:pt x="80" y="4"/>
                  <a:pt x="79" y="4"/>
                </a:cubicBezTo>
                <a:cubicBezTo>
                  <a:pt x="72" y="6"/>
                  <a:pt x="65" y="8"/>
                  <a:pt x="59" y="13"/>
                </a:cubicBezTo>
                <a:cubicBezTo>
                  <a:pt x="55" y="16"/>
                  <a:pt x="52" y="20"/>
                  <a:pt x="51" y="25"/>
                </a:cubicBezTo>
                <a:cubicBezTo>
                  <a:pt x="51" y="28"/>
                  <a:pt x="51" y="31"/>
                  <a:pt x="51" y="34"/>
                </a:cubicBezTo>
                <a:cubicBezTo>
                  <a:pt x="51" y="38"/>
                  <a:pt x="51" y="37"/>
                  <a:pt x="51" y="42"/>
                </a:cubicBezTo>
                <a:cubicBezTo>
                  <a:pt x="51" y="43"/>
                  <a:pt x="51" y="44"/>
                  <a:pt x="50" y="44"/>
                </a:cubicBezTo>
                <a:cubicBezTo>
                  <a:pt x="48" y="45"/>
                  <a:pt x="48" y="46"/>
                  <a:pt x="48" y="48"/>
                </a:cubicBezTo>
                <a:cubicBezTo>
                  <a:pt x="49" y="49"/>
                  <a:pt x="48" y="50"/>
                  <a:pt x="49" y="51"/>
                </a:cubicBezTo>
                <a:cubicBezTo>
                  <a:pt x="49" y="54"/>
                  <a:pt x="50" y="57"/>
                  <a:pt x="51" y="59"/>
                </a:cubicBezTo>
                <a:cubicBezTo>
                  <a:pt x="51" y="62"/>
                  <a:pt x="53" y="64"/>
                  <a:pt x="53" y="66"/>
                </a:cubicBezTo>
                <a:cubicBezTo>
                  <a:pt x="54" y="70"/>
                  <a:pt x="55" y="74"/>
                  <a:pt x="58" y="77"/>
                </a:cubicBezTo>
                <a:cubicBezTo>
                  <a:pt x="59" y="78"/>
                  <a:pt x="59" y="79"/>
                  <a:pt x="59" y="79"/>
                </a:cubicBezTo>
                <a:cubicBezTo>
                  <a:pt x="59" y="83"/>
                  <a:pt x="58" y="86"/>
                  <a:pt x="58" y="89"/>
                </a:cubicBezTo>
                <a:cubicBezTo>
                  <a:pt x="58" y="90"/>
                  <a:pt x="57" y="91"/>
                  <a:pt x="57" y="91"/>
                </a:cubicBezTo>
                <a:cubicBezTo>
                  <a:pt x="54" y="91"/>
                  <a:pt x="54" y="93"/>
                  <a:pt x="54" y="95"/>
                </a:cubicBezTo>
                <a:cubicBezTo>
                  <a:pt x="53" y="97"/>
                  <a:pt x="52" y="99"/>
                  <a:pt x="51" y="102"/>
                </a:cubicBezTo>
                <a:cubicBezTo>
                  <a:pt x="51" y="102"/>
                  <a:pt x="50" y="103"/>
                  <a:pt x="50" y="103"/>
                </a:cubicBezTo>
                <a:cubicBezTo>
                  <a:pt x="46" y="105"/>
                  <a:pt x="42" y="107"/>
                  <a:pt x="38" y="108"/>
                </a:cubicBezTo>
                <a:cubicBezTo>
                  <a:pt x="33" y="110"/>
                  <a:pt x="29" y="112"/>
                  <a:pt x="25" y="114"/>
                </a:cubicBezTo>
                <a:cubicBezTo>
                  <a:pt x="21" y="116"/>
                  <a:pt x="17" y="118"/>
                  <a:pt x="13" y="120"/>
                </a:cubicBezTo>
                <a:cubicBezTo>
                  <a:pt x="10" y="122"/>
                  <a:pt x="8" y="123"/>
                  <a:pt x="6" y="125"/>
                </a:cubicBezTo>
                <a:cubicBezTo>
                  <a:pt x="0" y="149"/>
                  <a:pt x="0" y="149"/>
                  <a:pt x="0" y="149"/>
                </a:cubicBezTo>
                <a:cubicBezTo>
                  <a:pt x="24" y="149"/>
                  <a:pt x="39" y="165"/>
                  <a:pt x="61" y="170"/>
                </a:cubicBezTo>
                <a:cubicBezTo>
                  <a:pt x="61" y="170"/>
                  <a:pt x="61" y="170"/>
                  <a:pt x="61" y="170"/>
                </a:cubicBezTo>
                <a:cubicBezTo>
                  <a:pt x="61" y="170"/>
                  <a:pt x="77" y="175"/>
                  <a:pt x="90" y="171"/>
                </a:cubicBezTo>
                <a:cubicBezTo>
                  <a:pt x="93" y="171"/>
                  <a:pt x="95" y="170"/>
                  <a:pt x="97" y="169"/>
                </a:cubicBezTo>
                <a:cubicBezTo>
                  <a:pt x="117" y="162"/>
                  <a:pt x="143" y="149"/>
                  <a:pt x="157" y="149"/>
                </a:cubicBezTo>
                <a:lnTo>
                  <a:pt x="151" y="125"/>
                </a:lnTo>
                <a:close/>
                <a:moveTo>
                  <a:pt x="62" y="158"/>
                </a:moveTo>
                <a:cubicBezTo>
                  <a:pt x="62" y="157"/>
                  <a:pt x="62" y="157"/>
                  <a:pt x="62" y="157"/>
                </a:cubicBezTo>
                <a:cubicBezTo>
                  <a:pt x="62" y="157"/>
                  <a:pt x="62" y="157"/>
                  <a:pt x="62" y="157"/>
                </a:cubicBezTo>
                <a:lnTo>
                  <a:pt x="62" y="15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48" name="Freeform 101"/>
          <p:cNvSpPr>
            <a:spLocks noEditPoints="1"/>
          </p:cNvSpPr>
          <p:nvPr/>
        </p:nvSpPr>
        <p:spPr bwMode="auto">
          <a:xfrm>
            <a:off x="8011699" y="3251745"/>
            <a:ext cx="596612" cy="551967"/>
          </a:xfrm>
          <a:custGeom>
            <a:avLst/>
            <a:gdLst/>
            <a:ahLst/>
            <a:cxnLst>
              <a:cxn ang="0">
                <a:pos x="39" y="36"/>
              </a:cxn>
              <a:cxn ang="0">
                <a:pos x="41" y="44"/>
              </a:cxn>
              <a:cxn ang="0">
                <a:pos x="35" y="50"/>
              </a:cxn>
              <a:cxn ang="0">
                <a:pos x="27" y="53"/>
              </a:cxn>
              <a:cxn ang="0">
                <a:pos x="18" y="53"/>
              </a:cxn>
              <a:cxn ang="0">
                <a:pos x="11" y="50"/>
              </a:cxn>
              <a:cxn ang="0">
                <a:pos x="4" y="44"/>
              </a:cxn>
              <a:cxn ang="0">
                <a:pos x="6" y="36"/>
              </a:cxn>
              <a:cxn ang="0">
                <a:pos x="0" y="28"/>
              </a:cxn>
              <a:cxn ang="0">
                <a:pos x="7" y="23"/>
              </a:cxn>
              <a:cxn ang="0">
                <a:pos x="4" y="18"/>
              </a:cxn>
              <a:cxn ang="0">
                <a:pos x="15" y="16"/>
              </a:cxn>
              <a:cxn ang="0">
                <a:pos x="19" y="8"/>
              </a:cxn>
              <a:cxn ang="0">
                <a:pos x="28" y="15"/>
              </a:cxn>
              <a:cxn ang="0">
                <a:pos x="35" y="12"/>
              </a:cxn>
              <a:cxn ang="0">
                <a:pos x="41" y="19"/>
              </a:cxn>
              <a:cxn ang="0">
                <a:pos x="45" y="27"/>
              </a:cxn>
              <a:cxn ang="0">
                <a:pos x="23" y="22"/>
              </a:cxn>
              <a:cxn ang="0">
                <a:pos x="32" y="31"/>
              </a:cxn>
              <a:cxn ang="0">
                <a:pos x="63" y="16"/>
              </a:cxn>
              <a:cxn ang="0">
                <a:pos x="64" y="24"/>
              </a:cxn>
              <a:cxn ang="0">
                <a:pos x="55" y="22"/>
              </a:cxn>
              <a:cxn ang="0">
                <a:pos x="46" y="24"/>
              </a:cxn>
              <a:cxn ang="0">
                <a:pos x="46" y="16"/>
              </a:cxn>
              <a:cxn ang="0">
                <a:pos x="46" y="9"/>
              </a:cxn>
              <a:cxn ang="0">
                <a:pos x="46" y="2"/>
              </a:cxn>
              <a:cxn ang="0">
                <a:pos x="55" y="4"/>
              </a:cxn>
              <a:cxn ang="0">
                <a:pos x="59" y="0"/>
              </a:cxn>
              <a:cxn ang="0">
                <a:pos x="62" y="7"/>
              </a:cxn>
              <a:cxn ang="0">
                <a:pos x="68" y="15"/>
              </a:cxn>
              <a:cxn ang="0">
                <a:pos x="62" y="55"/>
              </a:cxn>
              <a:cxn ang="0">
                <a:pos x="59" y="63"/>
              </a:cxn>
              <a:cxn ang="0">
                <a:pos x="54" y="59"/>
              </a:cxn>
              <a:cxn ang="0">
                <a:pos x="45" y="60"/>
              </a:cxn>
              <a:cxn ang="0">
                <a:pos x="41" y="52"/>
              </a:cxn>
              <a:cxn ang="0">
                <a:pos x="47" y="44"/>
              </a:cxn>
              <a:cxn ang="0">
                <a:pos x="50" y="36"/>
              </a:cxn>
              <a:cxn ang="0">
                <a:pos x="56" y="40"/>
              </a:cxn>
              <a:cxn ang="0">
                <a:pos x="64" y="39"/>
              </a:cxn>
              <a:cxn ang="0">
                <a:pos x="63" y="46"/>
              </a:cxn>
              <a:cxn ang="0">
                <a:pos x="55" y="8"/>
              </a:cxn>
              <a:cxn ang="0">
                <a:pos x="59" y="13"/>
              </a:cxn>
              <a:cxn ang="0">
                <a:pos x="50" y="49"/>
              </a:cxn>
              <a:cxn ang="0">
                <a:pos x="55" y="45"/>
              </a:cxn>
            </a:cxnLst>
            <a:rect l="0" t="0" r="r" b="b"/>
            <a:pathLst>
              <a:path w="68" h="63">
                <a:moveTo>
                  <a:pt x="45" y="35"/>
                </a:moveTo>
                <a:cubicBezTo>
                  <a:pt x="45" y="35"/>
                  <a:pt x="45" y="36"/>
                  <a:pt x="45" y="36"/>
                </a:cubicBezTo>
                <a:cubicBezTo>
                  <a:pt x="39" y="36"/>
                  <a:pt x="39" y="36"/>
                  <a:pt x="39" y="36"/>
                </a:cubicBezTo>
                <a:cubicBezTo>
                  <a:pt x="39" y="37"/>
                  <a:pt x="38" y="38"/>
                  <a:pt x="38" y="39"/>
                </a:cubicBezTo>
                <a:cubicBezTo>
                  <a:pt x="39" y="41"/>
                  <a:pt x="40" y="42"/>
                  <a:pt x="41" y="43"/>
                </a:cubicBezTo>
                <a:cubicBezTo>
                  <a:pt x="41" y="43"/>
                  <a:pt x="41" y="44"/>
                  <a:pt x="41" y="44"/>
                </a:cubicBezTo>
                <a:cubicBezTo>
                  <a:pt x="41" y="44"/>
                  <a:pt x="41" y="44"/>
                  <a:pt x="41" y="45"/>
                </a:cubicBezTo>
                <a:cubicBezTo>
                  <a:pt x="40" y="46"/>
                  <a:pt x="36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1" y="47"/>
                  <a:pt x="31" y="47"/>
                  <a:pt x="31" y="47"/>
                </a:cubicBezTo>
                <a:cubicBezTo>
                  <a:pt x="30" y="47"/>
                  <a:pt x="29" y="47"/>
                  <a:pt x="28" y="48"/>
                </a:cubicBezTo>
                <a:cubicBezTo>
                  <a:pt x="28" y="49"/>
                  <a:pt x="27" y="51"/>
                  <a:pt x="27" y="53"/>
                </a:cubicBezTo>
                <a:cubicBezTo>
                  <a:pt x="27" y="54"/>
                  <a:pt x="26" y="54"/>
                  <a:pt x="26" y="54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4"/>
                  <a:pt x="18" y="54"/>
                  <a:pt x="18" y="53"/>
                </a:cubicBezTo>
                <a:cubicBezTo>
                  <a:pt x="17" y="48"/>
                  <a:pt x="17" y="48"/>
                  <a:pt x="17" y="48"/>
                </a:cubicBezTo>
                <a:cubicBezTo>
                  <a:pt x="16" y="47"/>
                  <a:pt x="16" y="47"/>
                  <a:pt x="15" y="47"/>
                </a:cubicBezTo>
                <a:cubicBezTo>
                  <a:pt x="11" y="50"/>
                  <a:pt x="11" y="50"/>
                  <a:pt x="11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10" y="50"/>
                  <a:pt x="9" y="50"/>
                  <a:pt x="9" y="50"/>
                </a:cubicBezTo>
                <a:cubicBezTo>
                  <a:pt x="8" y="49"/>
                  <a:pt x="4" y="45"/>
                  <a:pt x="4" y="44"/>
                </a:cubicBezTo>
                <a:cubicBezTo>
                  <a:pt x="4" y="44"/>
                  <a:pt x="4" y="44"/>
                  <a:pt x="4" y="43"/>
                </a:cubicBezTo>
                <a:cubicBezTo>
                  <a:pt x="5" y="42"/>
                  <a:pt x="6" y="41"/>
                  <a:pt x="7" y="39"/>
                </a:cubicBezTo>
                <a:cubicBezTo>
                  <a:pt x="7" y="38"/>
                  <a:pt x="6" y="37"/>
                  <a:pt x="6" y="36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5"/>
                  <a:pt x="0" y="35"/>
                  <a:pt x="0" y="3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7"/>
                  <a:pt x="0" y="27"/>
                  <a:pt x="1" y="27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5"/>
                  <a:pt x="7" y="24"/>
                  <a:pt x="7" y="23"/>
                </a:cubicBezTo>
                <a:cubicBezTo>
                  <a:pt x="6" y="22"/>
                  <a:pt x="5" y="20"/>
                  <a:pt x="4" y="19"/>
                </a:cubicBezTo>
                <a:cubicBezTo>
                  <a:pt x="4" y="19"/>
                  <a:pt x="4" y="19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5" y="17"/>
                  <a:pt x="9" y="12"/>
                  <a:pt x="10" y="12"/>
                </a:cubicBezTo>
                <a:cubicBezTo>
                  <a:pt x="10" y="12"/>
                  <a:pt x="10" y="12"/>
                  <a:pt x="11" y="13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5"/>
                  <a:pt x="16" y="15"/>
                  <a:pt x="17" y="15"/>
                </a:cubicBezTo>
                <a:cubicBezTo>
                  <a:pt x="18" y="13"/>
                  <a:pt x="18" y="11"/>
                  <a:pt x="18" y="9"/>
                </a:cubicBezTo>
                <a:cubicBezTo>
                  <a:pt x="18" y="9"/>
                  <a:pt x="19" y="8"/>
                  <a:pt x="19" y="8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8"/>
                  <a:pt x="27" y="9"/>
                  <a:pt x="27" y="9"/>
                </a:cubicBezTo>
                <a:cubicBezTo>
                  <a:pt x="28" y="15"/>
                  <a:pt x="28" y="15"/>
                  <a:pt x="28" y="15"/>
                </a:cubicBezTo>
                <a:cubicBezTo>
                  <a:pt x="29" y="15"/>
                  <a:pt x="30" y="15"/>
                  <a:pt x="31" y="16"/>
                </a:cubicBezTo>
                <a:cubicBezTo>
                  <a:pt x="35" y="13"/>
                  <a:pt x="35" y="13"/>
                  <a:pt x="35" y="13"/>
                </a:cubicBezTo>
                <a:cubicBezTo>
                  <a:pt x="35" y="12"/>
                  <a:pt x="35" y="12"/>
                  <a:pt x="35" y="12"/>
                </a:cubicBezTo>
                <a:cubicBezTo>
                  <a:pt x="36" y="12"/>
                  <a:pt x="36" y="12"/>
                  <a:pt x="36" y="13"/>
                </a:cubicBezTo>
                <a:cubicBezTo>
                  <a:pt x="37" y="13"/>
                  <a:pt x="41" y="17"/>
                  <a:pt x="41" y="18"/>
                </a:cubicBezTo>
                <a:cubicBezTo>
                  <a:pt x="41" y="19"/>
                  <a:pt x="41" y="19"/>
                  <a:pt x="41" y="19"/>
                </a:cubicBezTo>
                <a:cubicBezTo>
                  <a:pt x="40" y="20"/>
                  <a:pt x="39" y="22"/>
                  <a:pt x="38" y="23"/>
                </a:cubicBezTo>
                <a:cubicBezTo>
                  <a:pt x="38" y="24"/>
                  <a:pt x="39" y="25"/>
                  <a:pt x="39" y="26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8"/>
                </a:cubicBezTo>
                <a:lnTo>
                  <a:pt x="45" y="35"/>
                </a:lnTo>
                <a:close/>
                <a:moveTo>
                  <a:pt x="23" y="22"/>
                </a:moveTo>
                <a:cubicBezTo>
                  <a:pt x="18" y="22"/>
                  <a:pt x="13" y="26"/>
                  <a:pt x="13" y="31"/>
                </a:cubicBezTo>
                <a:cubicBezTo>
                  <a:pt x="13" y="36"/>
                  <a:pt x="18" y="40"/>
                  <a:pt x="23" y="40"/>
                </a:cubicBezTo>
                <a:cubicBezTo>
                  <a:pt x="28" y="40"/>
                  <a:pt x="32" y="36"/>
                  <a:pt x="32" y="31"/>
                </a:cubicBezTo>
                <a:cubicBezTo>
                  <a:pt x="32" y="26"/>
                  <a:pt x="28" y="22"/>
                  <a:pt x="23" y="22"/>
                </a:cubicBezTo>
                <a:close/>
                <a:moveTo>
                  <a:pt x="68" y="15"/>
                </a:moveTo>
                <a:cubicBezTo>
                  <a:pt x="68" y="16"/>
                  <a:pt x="64" y="16"/>
                  <a:pt x="63" y="16"/>
                </a:cubicBezTo>
                <a:cubicBezTo>
                  <a:pt x="63" y="17"/>
                  <a:pt x="62" y="18"/>
                  <a:pt x="62" y="18"/>
                </a:cubicBezTo>
                <a:cubicBezTo>
                  <a:pt x="62" y="19"/>
                  <a:pt x="64" y="23"/>
                  <a:pt x="64" y="23"/>
                </a:cubicBezTo>
                <a:cubicBezTo>
                  <a:pt x="64" y="23"/>
                  <a:pt x="64" y="23"/>
                  <a:pt x="64" y="24"/>
                </a:cubicBezTo>
                <a:cubicBezTo>
                  <a:pt x="63" y="24"/>
                  <a:pt x="59" y="26"/>
                  <a:pt x="59" y="26"/>
                </a:cubicBezTo>
                <a:cubicBezTo>
                  <a:pt x="59" y="26"/>
                  <a:pt x="56" y="22"/>
                  <a:pt x="56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4" y="22"/>
                  <a:pt x="54" y="22"/>
                  <a:pt x="54" y="22"/>
                </a:cubicBezTo>
                <a:cubicBezTo>
                  <a:pt x="53" y="22"/>
                  <a:pt x="50" y="26"/>
                  <a:pt x="50" y="26"/>
                </a:cubicBezTo>
                <a:cubicBezTo>
                  <a:pt x="50" y="26"/>
                  <a:pt x="46" y="24"/>
                  <a:pt x="46" y="24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7" y="19"/>
                  <a:pt x="47" y="18"/>
                </a:cubicBezTo>
                <a:cubicBezTo>
                  <a:pt x="47" y="18"/>
                  <a:pt x="46" y="17"/>
                  <a:pt x="46" y="16"/>
                </a:cubicBezTo>
                <a:cubicBezTo>
                  <a:pt x="45" y="16"/>
                  <a:pt x="41" y="16"/>
                  <a:pt x="41" y="15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5" y="9"/>
                  <a:pt x="46" y="9"/>
                </a:cubicBezTo>
                <a:cubicBezTo>
                  <a:pt x="46" y="9"/>
                  <a:pt x="47" y="8"/>
                  <a:pt x="47" y="7"/>
                </a:cubicBezTo>
                <a:cubicBezTo>
                  <a:pt x="47" y="7"/>
                  <a:pt x="45" y="3"/>
                  <a:pt x="45" y="2"/>
                </a:cubicBezTo>
                <a:cubicBezTo>
                  <a:pt x="45" y="2"/>
                  <a:pt x="45" y="2"/>
                  <a:pt x="46" y="2"/>
                </a:cubicBezTo>
                <a:cubicBezTo>
                  <a:pt x="46" y="2"/>
                  <a:pt x="50" y="0"/>
                  <a:pt x="50" y="0"/>
                </a:cubicBezTo>
                <a:cubicBezTo>
                  <a:pt x="50" y="0"/>
                  <a:pt x="53" y="3"/>
                  <a:pt x="54" y="4"/>
                </a:cubicBezTo>
                <a:cubicBezTo>
                  <a:pt x="54" y="4"/>
                  <a:pt x="54" y="4"/>
                  <a:pt x="55" y="4"/>
                </a:cubicBezTo>
                <a:cubicBezTo>
                  <a:pt x="55" y="4"/>
                  <a:pt x="55" y="4"/>
                  <a:pt x="56" y="4"/>
                </a:cubicBezTo>
                <a:cubicBezTo>
                  <a:pt x="57" y="2"/>
                  <a:pt x="58" y="1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63" y="2"/>
                  <a:pt x="64" y="2"/>
                </a:cubicBezTo>
                <a:cubicBezTo>
                  <a:pt x="64" y="2"/>
                  <a:pt x="64" y="2"/>
                  <a:pt x="64" y="2"/>
                </a:cubicBezTo>
                <a:cubicBezTo>
                  <a:pt x="64" y="3"/>
                  <a:pt x="62" y="7"/>
                  <a:pt x="62" y="7"/>
                </a:cubicBezTo>
                <a:cubicBezTo>
                  <a:pt x="62" y="8"/>
                  <a:pt x="63" y="9"/>
                  <a:pt x="63" y="9"/>
                </a:cubicBezTo>
                <a:cubicBezTo>
                  <a:pt x="64" y="9"/>
                  <a:pt x="68" y="10"/>
                  <a:pt x="68" y="10"/>
                </a:cubicBezTo>
                <a:lnTo>
                  <a:pt x="68" y="15"/>
                </a:lnTo>
                <a:close/>
                <a:moveTo>
                  <a:pt x="68" y="52"/>
                </a:moveTo>
                <a:cubicBezTo>
                  <a:pt x="68" y="52"/>
                  <a:pt x="64" y="53"/>
                  <a:pt x="63" y="53"/>
                </a:cubicBezTo>
                <a:cubicBezTo>
                  <a:pt x="63" y="54"/>
                  <a:pt x="62" y="54"/>
                  <a:pt x="62" y="55"/>
                </a:cubicBezTo>
                <a:cubicBezTo>
                  <a:pt x="62" y="56"/>
                  <a:pt x="64" y="59"/>
                  <a:pt x="64" y="60"/>
                </a:cubicBezTo>
                <a:cubicBezTo>
                  <a:pt x="64" y="60"/>
                  <a:pt x="64" y="60"/>
                  <a:pt x="64" y="60"/>
                </a:cubicBezTo>
                <a:cubicBezTo>
                  <a:pt x="63" y="60"/>
                  <a:pt x="59" y="63"/>
                  <a:pt x="59" y="63"/>
                </a:cubicBezTo>
                <a:cubicBezTo>
                  <a:pt x="59" y="63"/>
                  <a:pt x="56" y="59"/>
                  <a:pt x="56" y="59"/>
                </a:cubicBezTo>
                <a:cubicBezTo>
                  <a:pt x="55" y="59"/>
                  <a:pt x="55" y="59"/>
                  <a:pt x="55" y="59"/>
                </a:cubicBezTo>
                <a:cubicBezTo>
                  <a:pt x="54" y="59"/>
                  <a:pt x="54" y="59"/>
                  <a:pt x="54" y="59"/>
                </a:cubicBezTo>
                <a:cubicBezTo>
                  <a:pt x="53" y="59"/>
                  <a:pt x="50" y="63"/>
                  <a:pt x="50" y="63"/>
                </a:cubicBezTo>
                <a:cubicBezTo>
                  <a:pt x="50" y="63"/>
                  <a:pt x="46" y="60"/>
                  <a:pt x="46" y="60"/>
                </a:cubicBezTo>
                <a:cubicBezTo>
                  <a:pt x="45" y="60"/>
                  <a:pt x="45" y="60"/>
                  <a:pt x="45" y="60"/>
                </a:cubicBezTo>
                <a:cubicBezTo>
                  <a:pt x="45" y="59"/>
                  <a:pt x="47" y="56"/>
                  <a:pt x="47" y="55"/>
                </a:cubicBezTo>
                <a:cubicBezTo>
                  <a:pt x="47" y="54"/>
                  <a:pt x="46" y="54"/>
                  <a:pt x="46" y="53"/>
                </a:cubicBezTo>
                <a:cubicBezTo>
                  <a:pt x="45" y="53"/>
                  <a:pt x="41" y="52"/>
                  <a:pt x="41" y="52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46"/>
                  <a:pt x="45" y="46"/>
                  <a:pt x="46" y="46"/>
                </a:cubicBezTo>
                <a:cubicBezTo>
                  <a:pt x="46" y="45"/>
                  <a:pt x="47" y="45"/>
                  <a:pt x="47" y="44"/>
                </a:cubicBezTo>
                <a:cubicBezTo>
                  <a:pt x="47" y="43"/>
                  <a:pt x="45" y="40"/>
                  <a:pt x="45" y="39"/>
                </a:cubicBezTo>
                <a:cubicBezTo>
                  <a:pt x="45" y="39"/>
                  <a:pt x="45" y="39"/>
                  <a:pt x="46" y="39"/>
                </a:cubicBezTo>
                <a:cubicBezTo>
                  <a:pt x="46" y="39"/>
                  <a:pt x="50" y="36"/>
                  <a:pt x="50" y="36"/>
                </a:cubicBezTo>
                <a:cubicBezTo>
                  <a:pt x="50" y="36"/>
                  <a:pt x="53" y="40"/>
                  <a:pt x="54" y="40"/>
                </a:cubicBezTo>
                <a:cubicBezTo>
                  <a:pt x="54" y="40"/>
                  <a:pt x="54" y="40"/>
                  <a:pt x="55" y="40"/>
                </a:cubicBezTo>
                <a:cubicBezTo>
                  <a:pt x="55" y="40"/>
                  <a:pt x="55" y="40"/>
                  <a:pt x="56" y="40"/>
                </a:cubicBezTo>
                <a:cubicBezTo>
                  <a:pt x="57" y="39"/>
                  <a:pt x="58" y="38"/>
                  <a:pt x="59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36"/>
                  <a:pt x="63" y="39"/>
                  <a:pt x="64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40"/>
                  <a:pt x="62" y="43"/>
                  <a:pt x="62" y="44"/>
                </a:cubicBezTo>
                <a:cubicBezTo>
                  <a:pt x="62" y="45"/>
                  <a:pt x="63" y="45"/>
                  <a:pt x="63" y="46"/>
                </a:cubicBezTo>
                <a:cubicBezTo>
                  <a:pt x="64" y="46"/>
                  <a:pt x="68" y="46"/>
                  <a:pt x="68" y="47"/>
                </a:cubicBezTo>
                <a:lnTo>
                  <a:pt x="68" y="52"/>
                </a:lnTo>
                <a:close/>
                <a:moveTo>
                  <a:pt x="55" y="8"/>
                </a:moveTo>
                <a:cubicBezTo>
                  <a:pt x="52" y="8"/>
                  <a:pt x="50" y="10"/>
                  <a:pt x="50" y="13"/>
                </a:cubicBezTo>
                <a:cubicBezTo>
                  <a:pt x="50" y="15"/>
                  <a:pt x="52" y="17"/>
                  <a:pt x="55" y="17"/>
                </a:cubicBezTo>
                <a:cubicBezTo>
                  <a:pt x="57" y="17"/>
                  <a:pt x="59" y="15"/>
                  <a:pt x="59" y="13"/>
                </a:cubicBezTo>
                <a:cubicBezTo>
                  <a:pt x="59" y="10"/>
                  <a:pt x="57" y="8"/>
                  <a:pt x="55" y="8"/>
                </a:cubicBezTo>
                <a:close/>
                <a:moveTo>
                  <a:pt x="55" y="45"/>
                </a:moveTo>
                <a:cubicBezTo>
                  <a:pt x="52" y="45"/>
                  <a:pt x="50" y="47"/>
                  <a:pt x="50" y="49"/>
                </a:cubicBezTo>
                <a:cubicBezTo>
                  <a:pt x="50" y="52"/>
                  <a:pt x="52" y="54"/>
                  <a:pt x="55" y="54"/>
                </a:cubicBezTo>
                <a:cubicBezTo>
                  <a:pt x="57" y="54"/>
                  <a:pt x="59" y="52"/>
                  <a:pt x="59" y="49"/>
                </a:cubicBezTo>
                <a:cubicBezTo>
                  <a:pt x="59" y="47"/>
                  <a:pt x="57" y="45"/>
                  <a:pt x="55" y="4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49" name="Freeform 66"/>
          <p:cNvSpPr>
            <a:spLocks noEditPoints="1"/>
          </p:cNvSpPr>
          <p:nvPr/>
        </p:nvSpPr>
        <p:spPr bwMode="auto">
          <a:xfrm>
            <a:off x="7866207" y="2521339"/>
            <a:ext cx="330200" cy="256117"/>
          </a:xfrm>
          <a:custGeom>
            <a:avLst/>
            <a:gdLst/>
            <a:ahLst/>
            <a:cxnLst>
              <a:cxn ang="0">
                <a:pos x="29" y="41"/>
              </a:cxn>
              <a:cxn ang="0">
                <a:pos x="22" y="40"/>
              </a:cxn>
              <a:cxn ang="0">
                <a:pos x="11" y="45"/>
              </a:cxn>
              <a:cxn ang="0">
                <a:pos x="7" y="46"/>
              </a:cxn>
              <a:cxn ang="0">
                <a:pos x="7" y="46"/>
              </a:cxn>
              <a:cxn ang="0">
                <a:pos x="6" y="45"/>
              </a:cxn>
              <a:cxn ang="0">
                <a:pos x="6" y="43"/>
              </a:cxn>
              <a:cxn ang="0">
                <a:pos x="11" y="36"/>
              </a:cxn>
              <a:cxn ang="0">
                <a:pos x="0" y="20"/>
              </a:cxn>
              <a:cxn ang="0">
                <a:pos x="29" y="0"/>
              </a:cxn>
              <a:cxn ang="0">
                <a:pos x="57" y="20"/>
              </a:cxn>
              <a:cxn ang="0">
                <a:pos x="29" y="41"/>
              </a:cxn>
              <a:cxn ang="0">
                <a:pos x="62" y="47"/>
              </a:cxn>
              <a:cxn ang="0">
                <a:pos x="66" y="53"/>
              </a:cxn>
              <a:cxn ang="0">
                <a:pos x="67" y="55"/>
              </a:cxn>
              <a:cxn ang="0">
                <a:pos x="66" y="56"/>
              </a:cxn>
              <a:cxn ang="0">
                <a:pos x="62" y="55"/>
              </a:cxn>
              <a:cxn ang="0">
                <a:pos x="51" y="50"/>
              </a:cxn>
              <a:cxn ang="0">
                <a:pos x="44" y="51"/>
              </a:cxn>
              <a:cxn ang="0">
                <a:pos x="25" y="46"/>
              </a:cxn>
              <a:cxn ang="0">
                <a:pos x="29" y="46"/>
              </a:cxn>
              <a:cxn ang="0">
                <a:pos x="52" y="39"/>
              </a:cxn>
              <a:cxn ang="0">
                <a:pos x="62" y="20"/>
              </a:cxn>
              <a:cxn ang="0">
                <a:pos x="61" y="14"/>
              </a:cxn>
              <a:cxn ang="0">
                <a:pos x="72" y="30"/>
              </a:cxn>
              <a:cxn ang="0">
                <a:pos x="62" y="47"/>
              </a:cxn>
            </a:cxnLst>
            <a:rect l="0" t="0" r="r" b="b"/>
            <a:pathLst>
              <a:path w="72" h="56">
                <a:moveTo>
                  <a:pt x="29" y="41"/>
                </a:moveTo>
                <a:cubicBezTo>
                  <a:pt x="26" y="41"/>
                  <a:pt x="24" y="40"/>
                  <a:pt x="22" y="40"/>
                </a:cubicBezTo>
                <a:cubicBezTo>
                  <a:pt x="18" y="42"/>
                  <a:pt x="15" y="44"/>
                  <a:pt x="11" y="45"/>
                </a:cubicBezTo>
                <a:cubicBezTo>
                  <a:pt x="9" y="45"/>
                  <a:pt x="8" y="46"/>
                  <a:pt x="7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6" y="46"/>
                  <a:pt x="6" y="45"/>
                  <a:pt x="6" y="45"/>
                </a:cubicBezTo>
                <a:cubicBezTo>
                  <a:pt x="5" y="44"/>
                  <a:pt x="6" y="43"/>
                  <a:pt x="6" y="43"/>
                </a:cubicBezTo>
                <a:cubicBezTo>
                  <a:pt x="8" y="41"/>
                  <a:pt x="10" y="40"/>
                  <a:pt x="11" y="36"/>
                </a:cubicBezTo>
                <a:cubicBezTo>
                  <a:pt x="5" y="32"/>
                  <a:pt x="0" y="27"/>
                  <a:pt x="0" y="20"/>
                </a:cubicBezTo>
                <a:cubicBezTo>
                  <a:pt x="0" y="9"/>
                  <a:pt x="13" y="0"/>
                  <a:pt x="29" y="0"/>
                </a:cubicBezTo>
                <a:cubicBezTo>
                  <a:pt x="44" y="0"/>
                  <a:pt x="57" y="9"/>
                  <a:pt x="57" y="20"/>
                </a:cubicBezTo>
                <a:cubicBezTo>
                  <a:pt x="57" y="32"/>
                  <a:pt x="44" y="41"/>
                  <a:pt x="29" y="41"/>
                </a:cubicBezTo>
                <a:close/>
                <a:moveTo>
                  <a:pt x="62" y="47"/>
                </a:moveTo>
                <a:cubicBezTo>
                  <a:pt x="63" y="50"/>
                  <a:pt x="65" y="51"/>
                  <a:pt x="66" y="53"/>
                </a:cubicBezTo>
                <a:cubicBezTo>
                  <a:pt x="67" y="54"/>
                  <a:pt x="67" y="54"/>
                  <a:pt x="67" y="55"/>
                </a:cubicBezTo>
                <a:cubicBezTo>
                  <a:pt x="67" y="56"/>
                  <a:pt x="67" y="56"/>
                  <a:pt x="66" y="56"/>
                </a:cubicBezTo>
                <a:cubicBezTo>
                  <a:pt x="65" y="56"/>
                  <a:pt x="63" y="56"/>
                  <a:pt x="62" y="55"/>
                </a:cubicBezTo>
                <a:cubicBezTo>
                  <a:pt x="58" y="54"/>
                  <a:pt x="55" y="53"/>
                  <a:pt x="51" y="50"/>
                </a:cubicBezTo>
                <a:cubicBezTo>
                  <a:pt x="49" y="51"/>
                  <a:pt x="47" y="51"/>
                  <a:pt x="44" y="51"/>
                </a:cubicBezTo>
                <a:cubicBezTo>
                  <a:pt x="37" y="51"/>
                  <a:pt x="30" y="49"/>
                  <a:pt x="25" y="46"/>
                </a:cubicBezTo>
                <a:cubicBezTo>
                  <a:pt x="26" y="46"/>
                  <a:pt x="28" y="46"/>
                  <a:pt x="29" y="46"/>
                </a:cubicBezTo>
                <a:cubicBezTo>
                  <a:pt x="37" y="46"/>
                  <a:pt x="46" y="43"/>
                  <a:pt x="52" y="39"/>
                </a:cubicBezTo>
                <a:cubicBezTo>
                  <a:pt x="58" y="34"/>
                  <a:pt x="62" y="27"/>
                  <a:pt x="62" y="20"/>
                </a:cubicBezTo>
                <a:cubicBezTo>
                  <a:pt x="62" y="18"/>
                  <a:pt x="62" y="16"/>
                  <a:pt x="61" y="14"/>
                </a:cubicBezTo>
                <a:cubicBezTo>
                  <a:pt x="68" y="18"/>
                  <a:pt x="72" y="24"/>
                  <a:pt x="72" y="30"/>
                </a:cubicBezTo>
                <a:cubicBezTo>
                  <a:pt x="72" y="37"/>
                  <a:pt x="68" y="43"/>
                  <a:pt x="62" y="4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50" name="Freeform 64"/>
          <p:cNvSpPr>
            <a:spLocks noEditPoints="1"/>
          </p:cNvSpPr>
          <p:nvPr/>
        </p:nvSpPr>
        <p:spPr bwMode="auto">
          <a:xfrm rot="19719836">
            <a:off x="10317333" y="2706942"/>
            <a:ext cx="305411" cy="459831"/>
          </a:xfrm>
          <a:custGeom>
            <a:avLst/>
            <a:gdLst/>
            <a:ahLst/>
            <a:cxnLst>
              <a:cxn ang="0">
                <a:pos x="37" y="20"/>
              </a:cxn>
              <a:cxn ang="0">
                <a:pos x="20" y="40"/>
              </a:cxn>
              <a:cxn ang="0">
                <a:pos x="11" y="47"/>
              </a:cxn>
              <a:cxn ang="0">
                <a:pos x="11" y="48"/>
              </a:cxn>
              <a:cxn ang="0">
                <a:pos x="15" y="54"/>
              </a:cxn>
              <a:cxn ang="0">
                <a:pos x="7" y="62"/>
              </a:cxn>
              <a:cxn ang="0">
                <a:pos x="0" y="54"/>
              </a:cxn>
              <a:cxn ang="0">
                <a:pos x="4" y="48"/>
              </a:cxn>
              <a:cxn ang="0">
                <a:pos x="4" y="15"/>
              </a:cxn>
              <a:cxn ang="0">
                <a:pos x="0" y="8"/>
              </a:cxn>
              <a:cxn ang="0">
                <a:pos x="7" y="0"/>
              </a:cxn>
              <a:cxn ang="0">
                <a:pos x="15" y="8"/>
              </a:cxn>
              <a:cxn ang="0">
                <a:pos x="11" y="15"/>
              </a:cxn>
              <a:cxn ang="0">
                <a:pos x="11" y="35"/>
              </a:cxn>
              <a:cxn ang="0">
                <a:pos x="18" y="33"/>
              </a:cxn>
              <a:cxn ang="0">
                <a:pos x="29" y="20"/>
              </a:cxn>
              <a:cxn ang="0">
                <a:pos x="25" y="13"/>
              </a:cxn>
              <a:cxn ang="0">
                <a:pos x="33" y="6"/>
              </a:cxn>
              <a:cxn ang="0">
                <a:pos x="41" y="13"/>
              </a:cxn>
              <a:cxn ang="0">
                <a:pos x="37" y="20"/>
              </a:cxn>
              <a:cxn ang="0">
                <a:pos x="7" y="4"/>
              </a:cxn>
              <a:cxn ang="0">
                <a:pos x="4" y="8"/>
              </a:cxn>
              <a:cxn ang="0">
                <a:pos x="7" y="12"/>
              </a:cxn>
              <a:cxn ang="0">
                <a:pos x="11" y="8"/>
              </a:cxn>
              <a:cxn ang="0">
                <a:pos x="7" y="4"/>
              </a:cxn>
              <a:cxn ang="0">
                <a:pos x="7" y="51"/>
              </a:cxn>
              <a:cxn ang="0">
                <a:pos x="4" y="54"/>
              </a:cxn>
              <a:cxn ang="0">
                <a:pos x="7" y="58"/>
              </a:cxn>
              <a:cxn ang="0">
                <a:pos x="11" y="54"/>
              </a:cxn>
              <a:cxn ang="0">
                <a:pos x="7" y="51"/>
              </a:cxn>
              <a:cxn ang="0">
                <a:pos x="33" y="9"/>
              </a:cxn>
              <a:cxn ang="0">
                <a:pos x="29" y="13"/>
              </a:cxn>
              <a:cxn ang="0">
                <a:pos x="33" y="17"/>
              </a:cxn>
              <a:cxn ang="0">
                <a:pos x="37" y="13"/>
              </a:cxn>
              <a:cxn ang="0">
                <a:pos x="33" y="9"/>
              </a:cxn>
            </a:cxnLst>
            <a:rect l="0" t="0" r="r" b="b"/>
            <a:pathLst>
              <a:path w="41" h="62">
                <a:moveTo>
                  <a:pt x="37" y="20"/>
                </a:moveTo>
                <a:cubicBezTo>
                  <a:pt x="37" y="34"/>
                  <a:pt x="27" y="38"/>
                  <a:pt x="20" y="40"/>
                </a:cubicBezTo>
                <a:cubicBezTo>
                  <a:pt x="13" y="42"/>
                  <a:pt x="11" y="43"/>
                  <a:pt x="11" y="47"/>
                </a:cubicBezTo>
                <a:cubicBezTo>
                  <a:pt x="11" y="48"/>
                  <a:pt x="11" y="48"/>
                  <a:pt x="11" y="48"/>
                </a:cubicBezTo>
                <a:cubicBezTo>
                  <a:pt x="14" y="49"/>
                  <a:pt x="15" y="52"/>
                  <a:pt x="15" y="54"/>
                </a:cubicBezTo>
                <a:cubicBezTo>
                  <a:pt x="15" y="59"/>
                  <a:pt x="12" y="62"/>
                  <a:pt x="7" y="62"/>
                </a:cubicBezTo>
                <a:cubicBezTo>
                  <a:pt x="3" y="62"/>
                  <a:pt x="0" y="59"/>
                  <a:pt x="0" y="54"/>
                </a:cubicBezTo>
                <a:cubicBezTo>
                  <a:pt x="0" y="52"/>
                  <a:pt x="1" y="49"/>
                  <a:pt x="4" y="48"/>
                </a:cubicBezTo>
                <a:cubicBezTo>
                  <a:pt x="4" y="15"/>
                  <a:pt x="4" y="15"/>
                  <a:pt x="4" y="15"/>
                </a:cubicBezTo>
                <a:cubicBezTo>
                  <a:pt x="1" y="14"/>
                  <a:pt x="0" y="11"/>
                  <a:pt x="0" y="8"/>
                </a:cubicBezTo>
                <a:cubicBezTo>
                  <a:pt x="0" y="4"/>
                  <a:pt x="3" y="0"/>
                  <a:pt x="7" y="0"/>
                </a:cubicBezTo>
                <a:cubicBezTo>
                  <a:pt x="12" y="0"/>
                  <a:pt x="15" y="4"/>
                  <a:pt x="15" y="8"/>
                </a:cubicBezTo>
                <a:cubicBezTo>
                  <a:pt x="15" y="11"/>
                  <a:pt x="14" y="14"/>
                  <a:pt x="11" y="15"/>
                </a:cubicBezTo>
                <a:cubicBezTo>
                  <a:pt x="11" y="35"/>
                  <a:pt x="11" y="35"/>
                  <a:pt x="11" y="35"/>
                </a:cubicBezTo>
                <a:cubicBezTo>
                  <a:pt x="13" y="34"/>
                  <a:pt x="16" y="33"/>
                  <a:pt x="18" y="33"/>
                </a:cubicBezTo>
                <a:cubicBezTo>
                  <a:pt x="25" y="30"/>
                  <a:pt x="29" y="28"/>
                  <a:pt x="29" y="20"/>
                </a:cubicBezTo>
                <a:cubicBezTo>
                  <a:pt x="27" y="19"/>
                  <a:pt x="25" y="16"/>
                  <a:pt x="25" y="13"/>
                </a:cubicBezTo>
                <a:cubicBezTo>
                  <a:pt x="25" y="9"/>
                  <a:pt x="29" y="6"/>
                  <a:pt x="33" y="6"/>
                </a:cubicBezTo>
                <a:cubicBezTo>
                  <a:pt x="37" y="6"/>
                  <a:pt x="41" y="9"/>
                  <a:pt x="41" y="13"/>
                </a:cubicBezTo>
                <a:cubicBezTo>
                  <a:pt x="41" y="16"/>
                  <a:pt x="39" y="19"/>
                  <a:pt x="37" y="20"/>
                </a:cubicBezTo>
                <a:close/>
                <a:moveTo>
                  <a:pt x="7" y="4"/>
                </a:moveTo>
                <a:cubicBezTo>
                  <a:pt x="5" y="4"/>
                  <a:pt x="4" y="6"/>
                  <a:pt x="4" y="8"/>
                </a:cubicBezTo>
                <a:cubicBezTo>
                  <a:pt x="4" y="10"/>
                  <a:pt x="5" y="12"/>
                  <a:pt x="7" y="12"/>
                </a:cubicBezTo>
                <a:cubicBezTo>
                  <a:pt x="10" y="12"/>
                  <a:pt x="11" y="10"/>
                  <a:pt x="11" y="8"/>
                </a:cubicBezTo>
                <a:cubicBezTo>
                  <a:pt x="11" y="6"/>
                  <a:pt x="10" y="4"/>
                  <a:pt x="7" y="4"/>
                </a:cubicBezTo>
                <a:close/>
                <a:moveTo>
                  <a:pt x="7" y="51"/>
                </a:moveTo>
                <a:cubicBezTo>
                  <a:pt x="5" y="51"/>
                  <a:pt x="4" y="52"/>
                  <a:pt x="4" y="54"/>
                </a:cubicBezTo>
                <a:cubicBezTo>
                  <a:pt x="4" y="57"/>
                  <a:pt x="5" y="58"/>
                  <a:pt x="7" y="58"/>
                </a:cubicBezTo>
                <a:cubicBezTo>
                  <a:pt x="10" y="58"/>
                  <a:pt x="11" y="57"/>
                  <a:pt x="11" y="54"/>
                </a:cubicBezTo>
                <a:cubicBezTo>
                  <a:pt x="11" y="52"/>
                  <a:pt x="10" y="51"/>
                  <a:pt x="7" y="51"/>
                </a:cubicBezTo>
                <a:close/>
                <a:moveTo>
                  <a:pt x="33" y="9"/>
                </a:moveTo>
                <a:cubicBezTo>
                  <a:pt x="31" y="9"/>
                  <a:pt x="29" y="11"/>
                  <a:pt x="29" y="13"/>
                </a:cubicBezTo>
                <a:cubicBezTo>
                  <a:pt x="29" y="15"/>
                  <a:pt x="31" y="17"/>
                  <a:pt x="33" y="17"/>
                </a:cubicBezTo>
                <a:cubicBezTo>
                  <a:pt x="35" y="17"/>
                  <a:pt x="37" y="15"/>
                  <a:pt x="37" y="13"/>
                </a:cubicBezTo>
                <a:cubicBezTo>
                  <a:pt x="37" y="11"/>
                  <a:pt x="35" y="9"/>
                  <a:pt x="33" y="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51" name="Freeform 118"/>
          <p:cNvSpPr>
            <a:spLocks noEditPoints="1"/>
          </p:cNvSpPr>
          <p:nvPr/>
        </p:nvSpPr>
        <p:spPr bwMode="auto">
          <a:xfrm>
            <a:off x="8818707" y="2176447"/>
            <a:ext cx="315384" cy="306917"/>
          </a:xfrm>
          <a:custGeom>
            <a:avLst/>
            <a:gdLst/>
            <a:ahLst/>
            <a:cxnLst>
              <a:cxn ang="0">
                <a:pos x="53" y="58"/>
              </a:cxn>
              <a:cxn ang="0">
                <a:pos x="31" y="67"/>
              </a:cxn>
              <a:cxn ang="0">
                <a:pos x="0" y="36"/>
              </a:cxn>
              <a:cxn ang="0">
                <a:pos x="31" y="5"/>
              </a:cxn>
              <a:cxn ang="0">
                <a:pos x="31" y="36"/>
              </a:cxn>
              <a:cxn ang="0">
                <a:pos x="53" y="58"/>
              </a:cxn>
              <a:cxn ang="0">
                <a:pos x="36" y="31"/>
              </a:cxn>
              <a:cxn ang="0">
                <a:pos x="36" y="0"/>
              </a:cxn>
              <a:cxn ang="0">
                <a:pos x="67" y="31"/>
              </a:cxn>
              <a:cxn ang="0">
                <a:pos x="36" y="31"/>
              </a:cxn>
              <a:cxn ang="0">
                <a:pos x="69" y="36"/>
              </a:cxn>
              <a:cxn ang="0">
                <a:pos x="60" y="58"/>
              </a:cxn>
              <a:cxn ang="0">
                <a:pos x="38" y="36"/>
              </a:cxn>
              <a:cxn ang="0">
                <a:pos x="69" y="36"/>
              </a:cxn>
            </a:cxnLst>
            <a:rect l="0" t="0" r="r" b="b"/>
            <a:pathLst>
              <a:path w="69" h="67">
                <a:moveTo>
                  <a:pt x="53" y="58"/>
                </a:moveTo>
                <a:cubicBezTo>
                  <a:pt x="47" y="64"/>
                  <a:pt x="39" y="67"/>
                  <a:pt x="31" y="67"/>
                </a:cubicBezTo>
                <a:cubicBezTo>
                  <a:pt x="14" y="67"/>
                  <a:pt x="0" y="53"/>
                  <a:pt x="0" y="36"/>
                </a:cubicBezTo>
                <a:cubicBezTo>
                  <a:pt x="0" y="19"/>
                  <a:pt x="14" y="5"/>
                  <a:pt x="31" y="5"/>
                </a:cubicBezTo>
                <a:cubicBezTo>
                  <a:pt x="31" y="36"/>
                  <a:pt x="31" y="36"/>
                  <a:pt x="31" y="36"/>
                </a:cubicBezTo>
                <a:lnTo>
                  <a:pt x="53" y="58"/>
                </a:lnTo>
                <a:close/>
                <a:moveTo>
                  <a:pt x="36" y="31"/>
                </a:moveTo>
                <a:cubicBezTo>
                  <a:pt x="36" y="0"/>
                  <a:pt x="36" y="0"/>
                  <a:pt x="36" y="0"/>
                </a:cubicBezTo>
                <a:cubicBezTo>
                  <a:pt x="53" y="0"/>
                  <a:pt x="67" y="14"/>
                  <a:pt x="67" y="31"/>
                </a:cubicBezTo>
                <a:lnTo>
                  <a:pt x="36" y="31"/>
                </a:lnTo>
                <a:close/>
                <a:moveTo>
                  <a:pt x="69" y="36"/>
                </a:moveTo>
                <a:cubicBezTo>
                  <a:pt x="69" y="45"/>
                  <a:pt x="66" y="53"/>
                  <a:pt x="60" y="58"/>
                </a:cubicBezTo>
                <a:cubicBezTo>
                  <a:pt x="38" y="36"/>
                  <a:pt x="38" y="36"/>
                  <a:pt x="38" y="36"/>
                </a:cubicBezTo>
                <a:lnTo>
                  <a:pt x="69" y="3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52" name="Freeform 13"/>
          <p:cNvSpPr>
            <a:spLocks noEditPoints="1"/>
          </p:cNvSpPr>
          <p:nvPr/>
        </p:nvSpPr>
        <p:spPr bwMode="auto">
          <a:xfrm rot="905060">
            <a:off x="10742757" y="3730080"/>
            <a:ext cx="279400" cy="279400"/>
          </a:xfrm>
          <a:custGeom>
            <a:avLst/>
            <a:gdLst/>
            <a:ahLst/>
            <a:cxnLst>
              <a:cxn ang="0">
                <a:pos x="60" y="40"/>
              </a:cxn>
              <a:cxn ang="0">
                <a:pos x="40" y="60"/>
              </a:cxn>
              <a:cxn ang="0">
                <a:pos x="36" y="61"/>
              </a:cxn>
              <a:cxn ang="0">
                <a:pos x="33" y="60"/>
              </a:cxn>
              <a:cxn ang="0">
                <a:pos x="4" y="31"/>
              </a:cxn>
              <a:cxn ang="0">
                <a:pos x="0" y="22"/>
              </a:cxn>
              <a:cxn ang="0">
                <a:pos x="0" y="6"/>
              </a:cxn>
              <a:cxn ang="0">
                <a:pos x="6" y="0"/>
              </a:cxn>
              <a:cxn ang="0">
                <a:pos x="22" y="0"/>
              </a:cxn>
              <a:cxn ang="0">
                <a:pos x="31" y="4"/>
              </a:cxn>
              <a:cxn ang="0">
                <a:pos x="60" y="33"/>
              </a:cxn>
              <a:cxn ang="0">
                <a:pos x="61" y="36"/>
              </a:cxn>
              <a:cxn ang="0">
                <a:pos x="60" y="40"/>
              </a:cxn>
              <a:cxn ang="0">
                <a:pos x="13" y="8"/>
              </a:cxn>
              <a:cxn ang="0">
                <a:pos x="8" y="13"/>
              </a:cxn>
              <a:cxn ang="0">
                <a:pos x="13" y="18"/>
              </a:cxn>
              <a:cxn ang="0">
                <a:pos x="18" y="13"/>
              </a:cxn>
              <a:cxn ang="0">
                <a:pos x="13" y="8"/>
              </a:cxn>
            </a:cxnLst>
            <a:rect l="0" t="0" r="r" b="b"/>
            <a:pathLst>
              <a:path w="61" h="61">
                <a:moveTo>
                  <a:pt x="60" y="40"/>
                </a:moveTo>
                <a:cubicBezTo>
                  <a:pt x="40" y="60"/>
                  <a:pt x="40" y="60"/>
                  <a:pt x="40" y="60"/>
                </a:cubicBezTo>
                <a:cubicBezTo>
                  <a:pt x="39" y="61"/>
                  <a:pt x="38" y="61"/>
                  <a:pt x="36" y="61"/>
                </a:cubicBezTo>
                <a:cubicBezTo>
                  <a:pt x="35" y="61"/>
                  <a:pt x="34" y="61"/>
                  <a:pt x="33" y="60"/>
                </a:cubicBezTo>
                <a:cubicBezTo>
                  <a:pt x="4" y="31"/>
                  <a:pt x="4" y="31"/>
                  <a:pt x="4" y="31"/>
                </a:cubicBezTo>
                <a:cubicBezTo>
                  <a:pt x="2" y="29"/>
                  <a:pt x="0" y="25"/>
                  <a:pt x="0" y="22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5" y="0"/>
                  <a:pt x="29" y="2"/>
                  <a:pt x="31" y="4"/>
                </a:cubicBezTo>
                <a:cubicBezTo>
                  <a:pt x="60" y="33"/>
                  <a:pt x="60" y="33"/>
                  <a:pt x="60" y="33"/>
                </a:cubicBezTo>
                <a:cubicBezTo>
                  <a:pt x="61" y="34"/>
                  <a:pt x="61" y="35"/>
                  <a:pt x="61" y="36"/>
                </a:cubicBezTo>
                <a:cubicBezTo>
                  <a:pt x="61" y="38"/>
                  <a:pt x="61" y="39"/>
                  <a:pt x="60" y="40"/>
                </a:cubicBezTo>
                <a:close/>
                <a:moveTo>
                  <a:pt x="13" y="8"/>
                </a:moveTo>
                <a:cubicBezTo>
                  <a:pt x="10" y="8"/>
                  <a:pt x="8" y="10"/>
                  <a:pt x="8" y="13"/>
                </a:cubicBezTo>
                <a:cubicBezTo>
                  <a:pt x="8" y="16"/>
                  <a:pt x="10" y="18"/>
                  <a:pt x="13" y="18"/>
                </a:cubicBezTo>
                <a:cubicBezTo>
                  <a:pt x="16" y="18"/>
                  <a:pt x="18" y="16"/>
                  <a:pt x="18" y="13"/>
                </a:cubicBezTo>
                <a:cubicBezTo>
                  <a:pt x="18" y="10"/>
                  <a:pt x="16" y="8"/>
                  <a:pt x="13" y="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53" name="Freeform 57"/>
          <p:cNvSpPr>
            <a:spLocks noEditPoints="1"/>
          </p:cNvSpPr>
          <p:nvPr/>
        </p:nvSpPr>
        <p:spPr bwMode="auto">
          <a:xfrm rot="19923664">
            <a:off x="9697379" y="2099515"/>
            <a:ext cx="298451" cy="264584"/>
          </a:xfrm>
          <a:custGeom>
            <a:avLst/>
            <a:gdLst/>
            <a:ahLst/>
            <a:cxnLst>
              <a:cxn ang="0">
                <a:pos x="7" y="9"/>
              </a:cxn>
              <a:cxn ang="0">
                <a:pos x="7" y="57"/>
              </a:cxn>
              <a:cxn ang="0">
                <a:pos x="6" y="58"/>
              </a:cxn>
              <a:cxn ang="0">
                <a:pos x="4" y="58"/>
              </a:cxn>
              <a:cxn ang="0">
                <a:pos x="2" y="57"/>
              </a:cxn>
              <a:cxn ang="0">
                <a:pos x="2" y="9"/>
              </a:cxn>
              <a:cxn ang="0">
                <a:pos x="0" y="4"/>
              </a:cxn>
              <a:cxn ang="0">
                <a:pos x="5" y="0"/>
              </a:cxn>
              <a:cxn ang="0">
                <a:pos x="10" y="4"/>
              </a:cxn>
              <a:cxn ang="0">
                <a:pos x="7" y="9"/>
              </a:cxn>
              <a:cxn ang="0">
                <a:pos x="65" y="36"/>
              </a:cxn>
              <a:cxn ang="0">
                <a:pos x="63" y="38"/>
              </a:cxn>
              <a:cxn ang="0">
                <a:pos x="49" y="43"/>
              </a:cxn>
              <a:cxn ang="0">
                <a:pos x="31" y="37"/>
              </a:cxn>
              <a:cxn ang="0">
                <a:pos x="13" y="43"/>
              </a:cxn>
              <a:cxn ang="0">
                <a:pos x="12" y="43"/>
              </a:cxn>
              <a:cxn ang="0">
                <a:pos x="10" y="41"/>
              </a:cxn>
              <a:cxn ang="0">
                <a:pos x="10" y="13"/>
              </a:cxn>
              <a:cxn ang="0">
                <a:pos x="11" y="11"/>
              </a:cxn>
              <a:cxn ang="0">
                <a:pos x="14" y="9"/>
              </a:cxn>
              <a:cxn ang="0">
                <a:pos x="30" y="4"/>
              </a:cxn>
              <a:cxn ang="0">
                <a:pos x="46" y="9"/>
              </a:cxn>
              <a:cxn ang="0">
                <a:pos x="49" y="10"/>
              </a:cxn>
              <a:cxn ang="0">
                <a:pos x="63" y="4"/>
              </a:cxn>
              <a:cxn ang="0">
                <a:pos x="65" y="7"/>
              </a:cxn>
              <a:cxn ang="0">
                <a:pos x="65" y="36"/>
              </a:cxn>
            </a:cxnLst>
            <a:rect l="0" t="0" r="r" b="b"/>
            <a:pathLst>
              <a:path w="65" h="58">
                <a:moveTo>
                  <a:pt x="7" y="9"/>
                </a:moveTo>
                <a:cubicBezTo>
                  <a:pt x="7" y="57"/>
                  <a:pt x="7" y="57"/>
                  <a:pt x="7" y="57"/>
                </a:cubicBezTo>
                <a:cubicBezTo>
                  <a:pt x="7" y="57"/>
                  <a:pt x="7" y="58"/>
                  <a:pt x="6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3" y="58"/>
                  <a:pt x="2" y="57"/>
                  <a:pt x="2" y="57"/>
                </a:cubicBezTo>
                <a:cubicBezTo>
                  <a:pt x="2" y="9"/>
                  <a:pt x="2" y="9"/>
                  <a:pt x="2" y="9"/>
                </a:cubicBezTo>
                <a:cubicBezTo>
                  <a:pt x="1" y="8"/>
                  <a:pt x="0" y="6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7" y="0"/>
                  <a:pt x="10" y="2"/>
                  <a:pt x="10" y="4"/>
                </a:cubicBezTo>
                <a:cubicBezTo>
                  <a:pt x="10" y="6"/>
                  <a:pt x="9" y="8"/>
                  <a:pt x="7" y="9"/>
                </a:cubicBezTo>
                <a:close/>
                <a:moveTo>
                  <a:pt x="65" y="36"/>
                </a:moveTo>
                <a:cubicBezTo>
                  <a:pt x="65" y="37"/>
                  <a:pt x="65" y="38"/>
                  <a:pt x="63" y="38"/>
                </a:cubicBezTo>
                <a:cubicBezTo>
                  <a:pt x="59" y="41"/>
                  <a:pt x="54" y="43"/>
                  <a:pt x="49" y="43"/>
                </a:cubicBezTo>
                <a:cubicBezTo>
                  <a:pt x="43" y="43"/>
                  <a:pt x="39" y="37"/>
                  <a:pt x="31" y="37"/>
                </a:cubicBezTo>
                <a:cubicBezTo>
                  <a:pt x="25" y="37"/>
                  <a:pt x="19" y="40"/>
                  <a:pt x="13" y="43"/>
                </a:cubicBezTo>
                <a:cubicBezTo>
                  <a:pt x="13" y="43"/>
                  <a:pt x="12" y="43"/>
                  <a:pt x="12" y="43"/>
                </a:cubicBezTo>
                <a:cubicBezTo>
                  <a:pt x="11" y="43"/>
                  <a:pt x="10" y="42"/>
                  <a:pt x="10" y="41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2"/>
                  <a:pt x="10" y="11"/>
                  <a:pt x="11" y="11"/>
                </a:cubicBezTo>
                <a:cubicBezTo>
                  <a:pt x="12" y="10"/>
                  <a:pt x="13" y="9"/>
                  <a:pt x="14" y="9"/>
                </a:cubicBezTo>
                <a:cubicBezTo>
                  <a:pt x="19" y="7"/>
                  <a:pt x="24" y="4"/>
                  <a:pt x="30" y="4"/>
                </a:cubicBezTo>
                <a:cubicBezTo>
                  <a:pt x="36" y="4"/>
                  <a:pt x="40" y="6"/>
                  <a:pt x="46" y="9"/>
                </a:cubicBezTo>
                <a:cubicBezTo>
                  <a:pt x="47" y="9"/>
                  <a:pt x="48" y="10"/>
                  <a:pt x="49" y="10"/>
                </a:cubicBezTo>
                <a:cubicBezTo>
                  <a:pt x="55" y="10"/>
                  <a:pt x="61" y="4"/>
                  <a:pt x="63" y="4"/>
                </a:cubicBezTo>
                <a:cubicBezTo>
                  <a:pt x="64" y="4"/>
                  <a:pt x="65" y="6"/>
                  <a:pt x="65" y="7"/>
                </a:cubicBezTo>
                <a:lnTo>
                  <a:pt x="65" y="3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grpSp>
        <p:nvGrpSpPr>
          <p:cNvPr id="54" name="Group 177"/>
          <p:cNvGrpSpPr/>
          <p:nvPr/>
        </p:nvGrpSpPr>
        <p:grpSpPr>
          <a:xfrm>
            <a:off x="9045191" y="3584031"/>
            <a:ext cx="1710267" cy="1866900"/>
            <a:chOff x="6783893" y="2688023"/>
            <a:chExt cx="1282700" cy="1400175"/>
          </a:xfrm>
        </p:grpSpPr>
        <p:sp>
          <p:nvSpPr>
            <p:cNvPr id="55" name="Freeform 109"/>
            <p:cNvSpPr/>
            <p:nvPr/>
          </p:nvSpPr>
          <p:spPr bwMode="auto">
            <a:xfrm>
              <a:off x="7182355" y="3343660"/>
              <a:ext cx="884238" cy="744538"/>
            </a:xfrm>
            <a:custGeom>
              <a:avLst/>
              <a:gdLst/>
              <a:ahLst/>
              <a:cxnLst>
                <a:cxn ang="0">
                  <a:pos x="557" y="0"/>
                </a:cxn>
                <a:cxn ang="0">
                  <a:pos x="441" y="296"/>
                </a:cxn>
                <a:cxn ang="0">
                  <a:pos x="0" y="469"/>
                </a:cxn>
                <a:cxn ang="0">
                  <a:pos x="118" y="170"/>
                </a:cxn>
                <a:cxn ang="0">
                  <a:pos x="557" y="0"/>
                </a:cxn>
              </a:cxnLst>
              <a:rect l="0" t="0" r="r" b="b"/>
              <a:pathLst>
                <a:path w="557" h="469">
                  <a:moveTo>
                    <a:pt x="557" y="0"/>
                  </a:moveTo>
                  <a:lnTo>
                    <a:pt x="441" y="296"/>
                  </a:lnTo>
                  <a:lnTo>
                    <a:pt x="0" y="469"/>
                  </a:lnTo>
                  <a:lnTo>
                    <a:pt x="118" y="170"/>
                  </a:lnTo>
                  <a:lnTo>
                    <a:pt x="557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56" name="Freeform 110"/>
            <p:cNvSpPr/>
            <p:nvPr/>
          </p:nvSpPr>
          <p:spPr bwMode="auto">
            <a:xfrm>
              <a:off x="6783893" y="2905510"/>
              <a:ext cx="585788" cy="1182688"/>
            </a:xfrm>
            <a:custGeom>
              <a:avLst/>
              <a:gdLst/>
              <a:ahLst/>
              <a:cxnLst>
                <a:cxn ang="0">
                  <a:pos x="369" y="446"/>
                </a:cxn>
                <a:cxn ang="0">
                  <a:pos x="251" y="745"/>
                </a:cxn>
                <a:cxn ang="0">
                  <a:pos x="0" y="297"/>
                </a:cxn>
                <a:cxn ang="0">
                  <a:pos x="118" y="0"/>
                </a:cxn>
                <a:cxn ang="0">
                  <a:pos x="369" y="446"/>
                </a:cxn>
              </a:cxnLst>
              <a:rect l="0" t="0" r="r" b="b"/>
              <a:pathLst>
                <a:path w="369" h="745">
                  <a:moveTo>
                    <a:pt x="369" y="446"/>
                  </a:moveTo>
                  <a:lnTo>
                    <a:pt x="251" y="745"/>
                  </a:lnTo>
                  <a:lnTo>
                    <a:pt x="0" y="297"/>
                  </a:lnTo>
                  <a:lnTo>
                    <a:pt x="118" y="0"/>
                  </a:lnTo>
                  <a:lnTo>
                    <a:pt x="369" y="446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57" name="Freeform 111"/>
            <p:cNvSpPr/>
            <p:nvPr/>
          </p:nvSpPr>
          <p:spPr bwMode="auto">
            <a:xfrm>
              <a:off x="6971218" y="2688023"/>
              <a:ext cx="1095375" cy="925513"/>
            </a:xfrm>
            <a:custGeom>
              <a:avLst/>
              <a:gdLst/>
              <a:ahLst/>
              <a:cxnLst>
                <a:cxn ang="0">
                  <a:pos x="0" y="58"/>
                </a:cxn>
                <a:cxn ang="0">
                  <a:pos x="94" y="28"/>
                </a:cxn>
                <a:cxn ang="0">
                  <a:pos x="183" y="0"/>
                </a:cxn>
                <a:cxn ang="0">
                  <a:pos x="236" y="85"/>
                </a:cxn>
                <a:cxn ang="0">
                  <a:pos x="291" y="174"/>
                </a:cxn>
                <a:cxn ang="0">
                  <a:pos x="202" y="209"/>
                </a:cxn>
                <a:cxn ang="0">
                  <a:pos x="106" y="246"/>
                </a:cxn>
                <a:cxn ang="0">
                  <a:pos x="51" y="150"/>
                </a:cxn>
                <a:cxn ang="0">
                  <a:pos x="0" y="58"/>
                </a:cxn>
              </a:cxnLst>
              <a:rect l="0" t="0" r="r" b="b"/>
              <a:pathLst>
                <a:path w="291" h="246">
                  <a:moveTo>
                    <a:pt x="0" y="58"/>
                  </a:moveTo>
                  <a:cubicBezTo>
                    <a:pt x="32" y="48"/>
                    <a:pt x="63" y="38"/>
                    <a:pt x="94" y="28"/>
                  </a:cubicBezTo>
                  <a:cubicBezTo>
                    <a:pt x="124" y="19"/>
                    <a:pt x="154" y="10"/>
                    <a:pt x="183" y="0"/>
                  </a:cubicBezTo>
                  <a:cubicBezTo>
                    <a:pt x="200" y="28"/>
                    <a:pt x="218" y="56"/>
                    <a:pt x="236" y="85"/>
                  </a:cubicBezTo>
                  <a:cubicBezTo>
                    <a:pt x="254" y="114"/>
                    <a:pt x="273" y="144"/>
                    <a:pt x="291" y="174"/>
                  </a:cubicBezTo>
                  <a:cubicBezTo>
                    <a:pt x="262" y="185"/>
                    <a:pt x="232" y="197"/>
                    <a:pt x="202" y="209"/>
                  </a:cubicBezTo>
                  <a:cubicBezTo>
                    <a:pt x="170" y="221"/>
                    <a:pt x="138" y="234"/>
                    <a:pt x="106" y="246"/>
                  </a:cubicBezTo>
                  <a:cubicBezTo>
                    <a:pt x="87" y="214"/>
                    <a:pt x="69" y="182"/>
                    <a:pt x="51" y="150"/>
                  </a:cubicBezTo>
                  <a:cubicBezTo>
                    <a:pt x="34" y="119"/>
                    <a:pt x="17" y="88"/>
                    <a:pt x="0" y="58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58" name="Group 176"/>
          <p:cNvGrpSpPr/>
          <p:nvPr/>
        </p:nvGrpSpPr>
        <p:grpSpPr>
          <a:xfrm>
            <a:off x="8145608" y="3939631"/>
            <a:ext cx="1401233" cy="1621367"/>
            <a:chOff x="6109205" y="2954723"/>
            <a:chExt cx="1050925" cy="1216025"/>
          </a:xfrm>
        </p:grpSpPr>
        <p:sp>
          <p:nvSpPr>
            <p:cNvPr id="59" name="Freeform 119"/>
            <p:cNvSpPr/>
            <p:nvPr/>
          </p:nvSpPr>
          <p:spPr bwMode="auto">
            <a:xfrm>
              <a:off x="6388605" y="3470660"/>
              <a:ext cx="771525" cy="700088"/>
            </a:xfrm>
            <a:custGeom>
              <a:avLst/>
              <a:gdLst/>
              <a:ahLst/>
              <a:cxnLst>
                <a:cxn ang="0">
                  <a:pos x="486" y="0"/>
                </a:cxn>
                <a:cxn ang="0">
                  <a:pos x="367" y="297"/>
                </a:cxn>
                <a:cxn ang="0">
                  <a:pos x="0" y="441"/>
                </a:cxn>
                <a:cxn ang="0">
                  <a:pos x="116" y="145"/>
                </a:cxn>
                <a:cxn ang="0">
                  <a:pos x="486" y="0"/>
                </a:cxn>
              </a:cxnLst>
              <a:rect l="0" t="0" r="r" b="b"/>
              <a:pathLst>
                <a:path w="486" h="441">
                  <a:moveTo>
                    <a:pt x="486" y="0"/>
                  </a:moveTo>
                  <a:lnTo>
                    <a:pt x="367" y="297"/>
                  </a:lnTo>
                  <a:lnTo>
                    <a:pt x="0" y="441"/>
                  </a:lnTo>
                  <a:lnTo>
                    <a:pt x="116" y="145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60" name="Freeform 120"/>
            <p:cNvSpPr/>
            <p:nvPr/>
          </p:nvSpPr>
          <p:spPr bwMode="auto">
            <a:xfrm>
              <a:off x="6109205" y="3132523"/>
              <a:ext cx="466725" cy="1038225"/>
            </a:xfrm>
            <a:custGeom>
              <a:avLst/>
              <a:gdLst/>
              <a:ahLst/>
              <a:cxnLst>
                <a:cxn ang="0">
                  <a:pos x="294" y="358"/>
                </a:cxn>
                <a:cxn ang="0">
                  <a:pos x="176" y="654"/>
                </a:cxn>
                <a:cxn ang="0">
                  <a:pos x="0" y="299"/>
                </a:cxn>
                <a:cxn ang="0">
                  <a:pos x="119" y="0"/>
                </a:cxn>
                <a:cxn ang="0">
                  <a:pos x="294" y="358"/>
                </a:cxn>
              </a:cxnLst>
              <a:rect l="0" t="0" r="r" b="b"/>
              <a:pathLst>
                <a:path w="294" h="654">
                  <a:moveTo>
                    <a:pt x="294" y="358"/>
                  </a:moveTo>
                  <a:lnTo>
                    <a:pt x="176" y="654"/>
                  </a:lnTo>
                  <a:lnTo>
                    <a:pt x="0" y="299"/>
                  </a:lnTo>
                  <a:lnTo>
                    <a:pt x="119" y="0"/>
                  </a:lnTo>
                  <a:lnTo>
                    <a:pt x="294" y="358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61" name="Freeform 121"/>
            <p:cNvSpPr/>
            <p:nvPr/>
          </p:nvSpPr>
          <p:spPr bwMode="auto">
            <a:xfrm>
              <a:off x="6291768" y="2954723"/>
              <a:ext cx="865188" cy="74930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79" y="23"/>
                </a:cxn>
                <a:cxn ang="0">
                  <a:pos x="154" y="0"/>
                </a:cxn>
                <a:cxn ang="0">
                  <a:pos x="191" y="67"/>
                </a:cxn>
                <a:cxn ang="0">
                  <a:pos x="230" y="138"/>
                </a:cxn>
                <a:cxn ang="0">
                  <a:pos x="155" y="167"/>
                </a:cxn>
                <a:cxn ang="0">
                  <a:pos x="74" y="199"/>
                </a:cxn>
                <a:cxn ang="0">
                  <a:pos x="36" y="122"/>
                </a:cxn>
                <a:cxn ang="0">
                  <a:pos x="0" y="48"/>
                </a:cxn>
              </a:cxnLst>
              <a:rect l="0" t="0" r="r" b="b"/>
              <a:pathLst>
                <a:path w="230" h="199">
                  <a:moveTo>
                    <a:pt x="0" y="48"/>
                  </a:moveTo>
                  <a:cubicBezTo>
                    <a:pt x="27" y="40"/>
                    <a:pt x="53" y="31"/>
                    <a:pt x="79" y="23"/>
                  </a:cubicBezTo>
                  <a:cubicBezTo>
                    <a:pt x="105" y="15"/>
                    <a:pt x="129" y="7"/>
                    <a:pt x="154" y="0"/>
                  </a:cubicBezTo>
                  <a:cubicBezTo>
                    <a:pt x="166" y="22"/>
                    <a:pt x="178" y="44"/>
                    <a:pt x="191" y="67"/>
                  </a:cubicBezTo>
                  <a:cubicBezTo>
                    <a:pt x="204" y="90"/>
                    <a:pt x="217" y="114"/>
                    <a:pt x="230" y="138"/>
                  </a:cubicBezTo>
                  <a:cubicBezTo>
                    <a:pt x="206" y="147"/>
                    <a:pt x="180" y="157"/>
                    <a:pt x="155" y="167"/>
                  </a:cubicBezTo>
                  <a:cubicBezTo>
                    <a:pt x="128" y="178"/>
                    <a:pt x="101" y="188"/>
                    <a:pt x="74" y="199"/>
                  </a:cubicBezTo>
                  <a:cubicBezTo>
                    <a:pt x="61" y="173"/>
                    <a:pt x="48" y="147"/>
                    <a:pt x="36" y="122"/>
                  </a:cubicBezTo>
                  <a:cubicBezTo>
                    <a:pt x="24" y="97"/>
                    <a:pt x="12" y="72"/>
                    <a:pt x="0" y="48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sp>
        <p:nvSpPr>
          <p:cNvPr id="62" name="Freeform 229"/>
          <p:cNvSpPr>
            <a:spLocks noEditPoints="1"/>
          </p:cNvSpPr>
          <p:nvPr/>
        </p:nvSpPr>
        <p:spPr bwMode="auto">
          <a:xfrm rot="20043309">
            <a:off x="8760574" y="4195617"/>
            <a:ext cx="463961" cy="467116"/>
          </a:xfrm>
          <a:custGeom>
            <a:avLst/>
            <a:gdLst/>
            <a:ahLst/>
            <a:cxnLst>
              <a:cxn ang="0">
                <a:pos x="68" y="64"/>
              </a:cxn>
              <a:cxn ang="0">
                <a:pos x="65" y="68"/>
              </a:cxn>
              <a:cxn ang="0">
                <a:pos x="28" y="68"/>
              </a:cxn>
              <a:cxn ang="0">
                <a:pos x="25" y="64"/>
              </a:cxn>
              <a:cxn ang="0">
                <a:pos x="25" y="58"/>
              </a:cxn>
              <a:cxn ang="0">
                <a:pos x="4" y="58"/>
              </a:cxn>
              <a:cxn ang="0">
                <a:pos x="0" y="54"/>
              </a:cxn>
              <a:cxn ang="0">
                <a:pos x="0" y="3"/>
              </a:cxn>
              <a:cxn ang="0">
                <a:pos x="4" y="0"/>
              </a:cxn>
              <a:cxn ang="0">
                <a:pos x="45" y="0"/>
              </a:cxn>
              <a:cxn ang="0">
                <a:pos x="49" y="3"/>
              </a:cxn>
              <a:cxn ang="0">
                <a:pos x="49" y="16"/>
              </a:cxn>
              <a:cxn ang="0">
                <a:pos x="50" y="17"/>
              </a:cxn>
              <a:cxn ang="0">
                <a:pos x="66" y="32"/>
              </a:cxn>
              <a:cxn ang="0">
                <a:pos x="68" y="39"/>
              </a:cxn>
              <a:cxn ang="0">
                <a:pos x="68" y="64"/>
              </a:cxn>
              <a:cxn ang="0">
                <a:pos x="39" y="6"/>
              </a:cxn>
              <a:cxn ang="0">
                <a:pos x="38" y="5"/>
              </a:cxn>
              <a:cxn ang="0">
                <a:pos x="11" y="5"/>
              </a:cxn>
              <a:cxn ang="0">
                <a:pos x="10" y="6"/>
              </a:cxn>
              <a:cxn ang="0">
                <a:pos x="10" y="8"/>
              </a:cxn>
              <a:cxn ang="0">
                <a:pos x="11" y="9"/>
              </a:cxn>
              <a:cxn ang="0">
                <a:pos x="38" y="9"/>
              </a:cxn>
              <a:cxn ang="0">
                <a:pos x="39" y="8"/>
              </a:cxn>
              <a:cxn ang="0">
                <a:pos x="39" y="6"/>
              </a:cxn>
              <a:cxn ang="0">
                <a:pos x="64" y="63"/>
              </a:cxn>
              <a:cxn ang="0">
                <a:pos x="64" y="39"/>
              </a:cxn>
              <a:cxn ang="0">
                <a:pos x="48" y="39"/>
              </a:cxn>
              <a:cxn ang="0">
                <a:pos x="44" y="35"/>
              </a:cxn>
              <a:cxn ang="0">
                <a:pos x="44" y="19"/>
              </a:cxn>
              <a:cxn ang="0">
                <a:pos x="30" y="19"/>
              </a:cxn>
              <a:cxn ang="0">
                <a:pos x="30" y="63"/>
              </a:cxn>
              <a:cxn ang="0">
                <a:pos x="64" y="63"/>
              </a:cxn>
              <a:cxn ang="0">
                <a:pos x="60" y="34"/>
              </a:cxn>
              <a:cxn ang="0">
                <a:pos x="49" y="22"/>
              </a:cxn>
              <a:cxn ang="0">
                <a:pos x="49" y="34"/>
              </a:cxn>
              <a:cxn ang="0">
                <a:pos x="60" y="34"/>
              </a:cxn>
            </a:cxnLst>
            <a:rect l="0" t="0" r="r" b="b"/>
            <a:pathLst>
              <a:path w="68" h="68">
                <a:moveTo>
                  <a:pt x="68" y="64"/>
                </a:moveTo>
                <a:cubicBezTo>
                  <a:pt x="68" y="66"/>
                  <a:pt x="67" y="68"/>
                  <a:pt x="65" y="68"/>
                </a:cubicBezTo>
                <a:cubicBezTo>
                  <a:pt x="28" y="68"/>
                  <a:pt x="28" y="68"/>
                  <a:pt x="28" y="68"/>
                </a:cubicBezTo>
                <a:cubicBezTo>
                  <a:pt x="26" y="68"/>
                  <a:pt x="25" y="66"/>
                  <a:pt x="25" y="64"/>
                </a:cubicBezTo>
                <a:cubicBezTo>
                  <a:pt x="25" y="58"/>
                  <a:pt x="25" y="58"/>
                  <a:pt x="25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2" y="58"/>
                  <a:pt x="0" y="56"/>
                  <a:pt x="0" y="54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2" y="0"/>
                  <a:pt x="4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7" y="0"/>
                  <a:pt x="49" y="1"/>
                  <a:pt x="49" y="3"/>
                </a:cubicBezTo>
                <a:cubicBezTo>
                  <a:pt x="49" y="16"/>
                  <a:pt x="49" y="16"/>
                  <a:pt x="49" y="16"/>
                </a:cubicBezTo>
                <a:cubicBezTo>
                  <a:pt x="50" y="16"/>
                  <a:pt x="50" y="16"/>
                  <a:pt x="50" y="17"/>
                </a:cubicBezTo>
                <a:cubicBezTo>
                  <a:pt x="66" y="32"/>
                  <a:pt x="66" y="32"/>
                  <a:pt x="66" y="32"/>
                </a:cubicBezTo>
                <a:cubicBezTo>
                  <a:pt x="67" y="34"/>
                  <a:pt x="68" y="37"/>
                  <a:pt x="68" y="39"/>
                </a:cubicBezTo>
                <a:lnTo>
                  <a:pt x="68" y="64"/>
                </a:lnTo>
                <a:close/>
                <a:moveTo>
                  <a:pt x="39" y="6"/>
                </a:moveTo>
                <a:cubicBezTo>
                  <a:pt x="39" y="5"/>
                  <a:pt x="39" y="5"/>
                  <a:pt x="38" y="5"/>
                </a:cubicBez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10" y="5"/>
                  <a:pt x="10" y="6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9"/>
                  <a:pt x="11" y="9"/>
                  <a:pt x="11" y="9"/>
                </a:cubicBezTo>
                <a:cubicBezTo>
                  <a:pt x="38" y="9"/>
                  <a:pt x="38" y="9"/>
                  <a:pt x="38" y="9"/>
                </a:cubicBezTo>
                <a:cubicBezTo>
                  <a:pt x="39" y="9"/>
                  <a:pt x="39" y="9"/>
                  <a:pt x="39" y="8"/>
                </a:cubicBezTo>
                <a:lnTo>
                  <a:pt x="39" y="6"/>
                </a:lnTo>
                <a:close/>
                <a:moveTo>
                  <a:pt x="64" y="63"/>
                </a:moveTo>
                <a:cubicBezTo>
                  <a:pt x="64" y="39"/>
                  <a:pt x="64" y="39"/>
                  <a:pt x="64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6" y="39"/>
                  <a:pt x="44" y="37"/>
                  <a:pt x="44" y="35"/>
                </a:cubicBezTo>
                <a:cubicBezTo>
                  <a:pt x="44" y="19"/>
                  <a:pt x="44" y="19"/>
                  <a:pt x="44" y="19"/>
                </a:cubicBezTo>
                <a:cubicBezTo>
                  <a:pt x="30" y="19"/>
                  <a:pt x="30" y="19"/>
                  <a:pt x="30" y="19"/>
                </a:cubicBezTo>
                <a:cubicBezTo>
                  <a:pt x="30" y="63"/>
                  <a:pt x="30" y="63"/>
                  <a:pt x="30" y="63"/>
                </a:cubicBezTo>
                <a:lnTo>
                  <a:pt x="64" y="63"/>
                </a:lnTo>
                <a:close/>
                <a:moveTo>
                  <a:pt x="60" y="34"/>
                </a:moveTo>
                <a:cubicBezTo>
                  <a:pt x="49" y="22"/>
                  <a:pt x="49" y="22"/>
                  <a:pt x="49" y="22"/>
                </a:cubicBezTo>
                <a:cubicBezTo>
                  <a:pt x="49" y="34"/>
                  <a:pt x="49" y="34"/>
                  <a:pt x="49" y="34"/>
                </a:cubicBezTo>
                <a:lnTo>
                  <a:pt x="60" y="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63" name="Freeform 122"/>
          <p:cNvSpPr>
            <a:spLocks noEditPoints="1"/>
          </p:cNvSpPr>
          <p:nvPr/>
        </p:nvSpPr>
        <p:spPr bwMode="auto">
          <a:xfrm rot="20052358">
            <a:off x="9842499" y="3935704"/>
            <a:ext cx="357716" cy="514467"/>
          </a:xfrm>
          <a:custGeom>
            <a:avLst/>
            <a:gdLst/>
            <a:ahLst/>
            <a:cxnLst>
              <a:cxn ang="0">
                <a:pos x="41" y="29"/>
              </a:cxn>
              <a:cxn ang="0">
                <a:pos x="23" y="50"/>
              </a:cxn>
              <a:cxn ang="0">
                <a:pos x="23" y="55"/>
              </a:cxn>
              <a:cxn ang="0">
                <a:pos x="32" y="55"/>
              </a:cxn>
              <a:cxn ang="0">
                <a:pos x="34" y="57"/>
              </a:cxn>
              <a:cxn ang="0">
                <a:pos x="32" y="59"/>
              </a:cxn>
              <a:cxn ang="0">
                <a:pos x="9" y="59"/>
              </a:cxn>
              <a:cxn ang="0">
                <a:pos x="7" y="57"/>
              </a:cxn>
              <a:cxn ang="0">
                <a:pos x="9" y="55"/>
              </a:cxn>
              <a:cxn ang="0">
                <a:pos x="18" y="55"/>
              </a:cxn>
              <a:cxn ang="0">
                <a:pos x="18" y="50"/>
              </a:cxn>
              <a:cxn ang="0">
                <a:pos x="0" y="29"/>
              </a:cxn>
              <a:cxn ang="0">
                <a:pos x="0" y="25"/>
              </a:cxn>
              <a:cxn ang="0">
                <a:pos x="2" y="23"/>
              </a:cxn>
              <a:cxn ang="0">
                <a:pos x="4" y="25"/>
              </a:cxn>
              <a:cxn ang="0">
                <a:pos x="4" y="29"/>
              </a:cxn>
              <a:cxn ang="0">
                <a:pos x="20" y="45"/>
              </a:cxn>
              <a:cxn ang="0">
                <a:pos x="36" y="29"/>
              </a:cxn>
              <a:cxn ang="0">
                <a:pos x="36" y="25"/>
              </a:cxn>
              <a:cxn ang="0">
                <a:pos x="39" y="23"/>
              </a:cxn>
              <a:cxn ang="0">
                <a:pos x="41" y="25"/>
              </a:cxn>
              <a:cxn ang="0">
                <a:pos x="41" y="29"/>
              </a:cxn>
              <a:cxn ang="0">
                <a:pos x="32" y="29"/>
              </a:cxn>
              <a:cxn ang="0">
                <a:pos x="20" y="41"/>
              </a:cxn>
              <a:cxn ang="0">
                <a:pos x="9" y="29"/>
              </a:cxn>
              <a:cxn ang="0">
                <a:pos x="9" y="11"/>
              </a:cxn>
              <a:cxn ang="0">
                <a:pos x="20" y="0"/>
              </a:cxn>
              <a:cxn ang="0">
                <a:pos x="32" y="11"/>
              </a:cxn>
              <a:cxn ang="0">
                <a:pos x="32" y="29"/>
              </a:cxn>
            </a:cxnLst>
            <a:rect l="0" t="0" r="r" b="b"/>
            <a:pathLst>
              <a:path w="41" h="59">
                <a:moveTo>
                  <a:pt x="41" y="29"/>
                </a:moveTo>
                <a:cubicBezTo>
                  <a:pt x="41" y="40"/>
                  <a:pt x="33" y="49"/>
                  <a:pt x="23" y="50"/>
                </a:cubicBezTo>
                <a:cubicBezTo>
                  <a:pt x="23" y="55"/>
                  <a:pt x="23" y="55"/>
                  <a:pt x="23" y="55"/>
                </a:cubicBezTo>
                <a:cubicBezTo>
                  <a:pt x="32" y="55"/>
                  <a:pt x="32" y="55"/>
                  <a:pt x="32" y="55"/>
                </a:cubicBezTo>
                <a:cubicBezTo>
                  <a:pt x="33" y="55"/>
                  <a:pt x="34" y="56"/>
                  <a:pt x="34" y="57"/>
                </a:cubicBezTo>
                <a:cubicBezTo>
                  <a:pt x="34" y="58"/>
                  <a:pt x="33" y="59"/>
                  <a:pt x="32" y="59"/>
                </a:cubicBezTo>
                <a:cubicBezTo>
                  <a:pt x="9" y="59"/>
                  <a:pt x="9" y="59"/>
                  <a:pt x="9" y="59"/>
                </a:cubicBezTo>
                <a:cubicBezTo>
                  <a:pt x="8" y="59"/>
                  <a:pt x="7" y="58"/>
                  <a:pt x="7" y="57"/>
                </a:cubicBezTo>
                <a:cubicBezTo>
                  <a:pt x="7" y="56"/>
                  <a:pt x="8" y="55"/>
                  <a:pt x="9" y="55"/>
                </a:cubicBezTo>
                <a:cubicBezTo>
                  <a:pt x="18" y="55"/>
                  <a:pt x="18" y="55"/>
                  <a:pt x="18" y="55"/>
                </a:cubicBezTo>
                <a:cubicBezTo>
                  <a:pt x="18" y="50"/>
                  <a:pt x="18" y="50"/>
                  <a:pt x="18" y="50"/>
                </a:cubicBezTo>
                <a:cubicBezTo>
                  <a:pt x="8" y="49"/>
                  <a:pt x="0" y="40"/>
                  <a:pt x="0" y="29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4"/>
                  <a:pt x="1" y="23"/>
                  <a:pt x="2" y="23"/>
                </a:cubicBezTo>
                <a:cubicBezTo>
                  <a:pt x="3" y="23"/>
                  <a:pt x="4" y="24"/>
                  <a:pt x="4" y="25"/>
                </a:cubicBezTo>
                <a:cubicBezTo>
                  <a:pt x="4" y="29"/>
                  <a:pt x="4" y="29"/>
                  <a:pt x="4" y="29"/>
                </a:cubicBezTo>
                <a:cubicBezTo>
                  <a:pt x="4" y="38"/>
                  <a:pt x="12" y="45"/>
                  <a:pt x="20" y="45"/>
                </a:cubicBezTo>
                <a:cubicBezTo>
                  <a:pt x="29" y="45"/>
                  <a:pt x="36" y="38"/>
                  <a:pt x="36" y="29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24"/>
                  <a:pt x="37" y="23"/>
                  <a:pt x="39" y="23"/>
                </a:cubicBezTo>
                <a:cubicBezTo>
                  <a:pt x="40" y="23"/>
                  <a:pt x="41" y="24"/>
                  <a:pt x="41" y="25"/>
                </a:cubicBezTo>
                <a:lnTo>
                  <a:pt x="41" y="29"/>
                </a:lnTo>
                <a:close/>
                <a:moveTo>
                  <a:pt x="32" y="29"/>
                </a:moveTo>
                <a:cubicBezTo>
                  <a:pt x="32" y="36"/>
                  <a:pt x="27" y="41"/>
                  <a:pt x="20" y="41"/>
                </a:cubicBezTo>
                <a:cubicBezTo>
                  <a:pt x="14" y="41"/>
                  <a:pt x="9" y="36"/>
                  <a:pt x="9" y="29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5"/>
                  <a:pt x="14" y="0"/>
                  <a:pt x="20" y="0"/>
                </a:cubicBezTo>
                <a:cubicBezTo>
                  <a:pt x="27" y="0"/>
                  <a:pt x="32" y="5"/>
                  <a:pt x="32" y="11"/>
                </a:cubicBezTo>
                <a:lnTo>
                  <a:pt x="32" y="2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64" name="矩形 63"/>
          <p:cNvSpPr/>
          <p:nvPr/>
        </p:nvSpPr>
        <p:spPr>
          <a:xfrm>
            <a:off x="1882653" y="1838667"/>
            <a:ext cx="42049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在实际项目中，我们会用交互模式写代码吗？</a:t>
            </a:r>
            <a:endParaRPr lang="en-US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882653" y="2907821"/>
            <a:ext cx="42049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在Linux中</a:t>
            </a:r>
            <a:r>
              <a:rPr lang="en-US" altLang="en-US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怎么编写文件呢？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5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0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5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000"/>
                            </p:stCondLst>
                            <p:childTnLst>
                              <p:par>
                                <p:cTn id="10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500"/>
                            </p:stCondLst>
                            <p:childTnLst>
                              <p:par>
                                <p:cTn id="1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62" grpId="0" animBg="1"/>
      <p:bldP spid="63" grpId="0" animBg="1"/>
      <p:bldP spid="64" grpId="0"/>
      <p:bldP spid="65" grpId="0"/>
    </p:bldLst>
  </p:timing>
</p:sld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19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5C4CA"/>
      </a:accent1>
      <a:accent2>
        <a:srgbClr val="EECE52"/>
      </a:accent2>
      <a:accent3>
        <a:srgbClr val="DF7A60"/>
      </a:accent3>
      <a:accent4>
        <a:srgbClr val="65C4CA"/>
      </a:accent4>
      <a:accent5>
        <a:srgbClr val="EECE52"/>
      </a:accent5>
      <a:accent6>
        <a:srgbClr val="DF7A60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2325</Words>
  <Application>WPS 演示</Application>
  <PresentationFormat>宽屏</PresentationFormat>
  <Paragraphs>303</Paragraphs>
  <Slides>26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26</vt:i4>
      </vt:variant>
    </vt:vector>
  </HeadingPairs>
  <TitlesOfParts>
    <vt:vector size="41" baseType="lpstr">
      <vt:lpstr>Arial</vt:lpstr>
      <vt:lpstr>宋体</vt:lpstr>
      <vt:lpstr>Wingdings</vt:lpstr>
      <vt:lpstr>微软雅黑</vt:lpstr>
      <vt:lpstr>Arial</vt:lpstr>
      <vt:lpstr>Calibri Light</vt:lpstr>
      <vt:lpstr>Lato Regular</vt:lpstr>
      <vt:lpstr>Segoe Print</vt:lpstr>
      <vt:lpstr>方正姚体</vt:lpstr>
      <vt:lpstr>Calibri</vt:lpstr>
      <vt:lpstr>Arial Unicode MS</vt:lpstr>
      <vt:lpstr>Source Sans Pro ExtraLight</vt:lpstr>
      <vt:lpstr>1_自定义设计方案</vt:lpstr>
      <vt:lpstr>Office 主题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wwen wang</dc:creator>
  <cp:lastModifiedBy>JiaNeng</cp:lastModifiedBy>
  <cp:revision>209</cp:revision>
  <dcterms:created xsi:type="dcterms:W3CDTF">2017-08-12T10:14:00Z</dcterms:created>
  <dcterms:modified xsi:type="dcterms:W3CDTF">2019-04-15T11:09:28Z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2052-11.1.0.8567</vt:lpwstr>
  </property>
</Properties>
</file>